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6" r:id="rId5"/>
    <p:sldId id="287" r:id="rId6"/>
    <p:sldId id="259" r:id="rId7"/>
    <p:sldId id="283" r:id="rId8"/>
    <p:sldId id="282" r:id="rId9"/>
    <p:sldId id="298" r:id="rId10"/>
    <p:sldId id="285" r:id="rId11"/>
    <p:sldId id="286" r:id="rId12"/>
    <p:sldId id="290" r:id="rId13"/>
    <p:sldId id="291" r:id="rId14"/>
    <p:sldId id="302" r:id="rId15"/>
    <p:sldId id="303" r:id="rId16"/>
    <p:sldId id="299" r:id="rId17"/>
    <p:sldId id="300" r:id="rId18"/>
    <p:sldId id="314" r:id="rId19"/>
    <p:sldId id="315" r:id="rId20"/>
    <p:sldId id="301" r:id="rId21"/>
    <p:sldId id="289" r:id="rId22"/>
    <p:sldId id="305" r:id="rId23"/>
    <p:sldId id="313" r:id="rId24"/>
    <p:sldId id="304" r:id="rId25"/>
    <p:sldId id="292" r:id="rId26"/>
    <p:sldId id="294" r:id="rId27"/>
    <p:sldId id="306" r:id="rId28"/>
    <p:sldId id="293" r:id="rId29"/>
    <p:sldId id="307" r:id="rId30"/>
    <p:sldId id="316" r:id="rId31"/>
    <p:sldId id="296" r:id="rId3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TAN132@e.ntu.edu.sg" initials="W" lastIdx="8" clrIdx="0">
    <p:extLst>
      <p:ext uri="{19B8F6BF-5375-455C-9EA6-DF929625EA0E}">
        <p15:presenceInfo xmlns:p15="http://schemas.microsoft.com/office/powerpoint/2012/main" userId="WTAN132@e.ntu.edu.sg" providerId="None"/>
      </p:ext>
    </p:extLst>
  </p:cmAuthor>
  <p:cmAuthor id="2" name="#TAN WEI LUN#" initials="#L" lastIdx="1" clrIdx="1">
    <p:extLst>
      <p:ext uri="{19B8F6BF-5375-455C-9EA6-DF929625EA0E}">
        <p15:presenceInfo xmlns:p15="http://schemas.microsoft.com/office/powerpoint/2012/main" userId="S::wtan132@e.ntu.edu.sg::cafe2b97-2c42-4deb-8985-21395fd32e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DA0000"/>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F83BB-D1D9-A4CF-DCC7-214246E658BD}" v="159" dt="2020-11-09T12:15:55.096"/>
    <p1510:client id="{09F0821A-1C08-DB24-7574-115103993226}" v="259" dt="2020-11-10T12:36:14.805"/>
    <p1510:client id="{0F7C4793-24DA-34E1-B0EF-3759754EE568}" v="30" dt="2020-11-08T12:28:45.933"/>
    <p1510:client id="{104564E2-96E7-C627-DD85-EF34ADF41A90}" v="13" dt="2020-11-10T09:38:35.921"/>
    <p1510:client id="{2483A72C-3BC3-6786-392F-43E6A50C0AD5}" v="65" dt="2020-11-10T13:38:20.909"/>
    <p1510:client id="{317E0B4F-6547-706F-B718-B7703DA5094E}" v="4" dt="2020-11-09T11:54:33.044"/>
    <p1510:client id="{4CEB059B-355F-4FBD-76A8-F3F38E892187}" v="9" dt="2020-11-08T05:47:12.889"/>
    <p1510:client id="{506A1D7B-5940-4A00-9276-368C312A8730}" v="345" dt="2020-11-10T10:06:53.337"/>
    <p1510:client id="{549E27AD-29CB-194F-77FB-33466864AA6B}" v="46" dt="2020-11-09T10:37:58.928"/>
    <p1510:client id="{610B418E-929B-9CC4-2156-393EEC1FBC5A}" v="3" dt="2020-11-08T06:04:22.391"/>
    <p1510:client id="{63D2341C-8963-9623-C465-8E7877308620}" v="1" dt="2020-11-07T08:04:00.572"/>
    <p1510:client id="{7BA515EC-41C8-8F48-3E41-5D5569BB25B8}" v="171" dt="2020-11-10T04:38:16.821"/>
    <p1510:client id="{7E5B5246-AD61-A07D-487B-5B6139CD07ED}" v="15" dt="2020-11-13T12:29:39.252"/>
    <p1510:client id="{89570442-E7F0-2A7E-257D-669E551AAD5D}" v="11" dt="2020-11-10T10:25:17.005"/>
    <p1510:client id="{AC32E84F-A1DB-68E9-70AD-B86DA64015C9}" v="61" dt="2020-11-11T01:23:51.692"/>
    <p1510:client id="{B6F97DB3-2E24-48E1-BAEF-BC7382E1307B}" v="10197" dt="2020-11-08T05:58:54.468"/>
    <p1510:client id="{DBBDCA01-7BC1-9D26-B35E-D9E29A90BF28}" v="39" dt="2020-11-10T05:54:21.326"/>
    <p1510:client id="{FCCB1F92-5B65-8FF4-5EC1-D141B8D823CE}" v="91" dt="2020-11-10T17:36:07.187"/>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orient="horz" pos="3113"/>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TAN QIU YI#" userId="S::c190168@e.ntu.edu.sg::33a81bd5-1b87-4300-82b5-150f84ef32c7" providerId="AD" clId="Web-{034F83BB-D1D9-A4CF-DCC7-214246E658BD}"/>
    <pc:docChg chg="modSld">
      <pc:chgData name="#SANDRA TAN QIU YI#" userId="S::c190168@e.ntu.edu.sg::33a81bd5-1b87-4300-82b5-150f84ef32c7" providerId="AD" clId="Web-{034F83BB-D1D9-A4CF-DCC7-214246E658BD}" dt="2020-11-09T12:15:55.096" v="59"/>
      <pc:docMkLst>
        <pc:docMk/>
      </pc:docMkLst>
      <pc:sldChg chg="addSp delSp modSp">
        <pc:chgData name="#SANDRA TAN QIU YI#" userId="S::c190168@e.ntu.edu.sg::33a81bd5-1b87-4300-82b5-150f84ef32c7" providerId="AD" clId="Web-{034F83BB-D1D9-A4CF-DCC7-214246E658BD}" dt="2020-11-09T11:50:35.662" v="30" actId="1076"/>
        <pc:sldMkLst>
          <pc:docMk/>
          <pc:sldMk cId="830191856" sldId="283"/>
        </pc:sldMkLst>
        <pc:picChg chg="add del mod">
          <ac:chgData name="#SANDRA TAN QIU YI#" userId="S::c190168@e.ntu.edu.sg::33a81bd5-1b87-4300-82b5-150f84ef32c7" providerId="AD" clId="Web-{034F83BB-D1D9-A4CF-DCC7-214246E658BD}" dt="2020-11-09T11:49:08.082" v="12"/>
          <ac:picMkLst>
            <pc:docMk/>
            <pc:sldMk cId="830191856" sldId="283"/>
            <ac:picMk id="3" creationId="{ACFDC02C-D807-4BAD-AE5C-7DE93603135D}"/>
          </ac:picMkLst>
        </pc:picChg>
        <pc:picChg chg="add mod">
          <ac:chgData name="#SANDRA TAN QIU YI#" userId="S::c190168@e.ntu.edu.sg::33a81bd5-1b87-4300-82b5-150f84ef32c7" providerId="AD" clId="Web-{034F83BB-D1D9-A4CF-DCC7-214246E658BD}" dt="2020-11-09T11:50:35.662" v="30" actId="1076"/>
          <ac:picMkLst>
            <pc:docMk/>
            <pc:sldMk cId="830191856" sldId="283"/>
            <ac:picMk id="8" creationId="{0CD2E97F-D92C-476E-8169-4E5CDA990B57}"/>
          </ac:picMkLst>
        </pc:picChg>
        <pc:picChg chg="add del">
          <ac:chgData name="#SANDRA TAN QIU YI#" userId="S::c190168@e.ntu.edu.sg::33a81bd5-1b87-4300-82b5-150f84ef32c7" providerId="AD" clId="Web-{034F83BB-D1D9-A4CF-DCC7-214246E658BD}" dt="2020-11-09T11:49:15.114" v="14"/>
          <ac:picMkLst>
            <pc:docMk/>
            <pc:sldMk cId="830191856" sldId="283"/>
            <ac:picMk id="10" creationId="{3A8AB440-6222-446C-BA3E-040FF1B4E7E3}"/>
          </ac:picMkLst>
        </pc:picChg>
      </pc:sldChg>
      <pc:sldChg chg="addSp delSp modSp delCm">
        <pc:chgData name="#SANDRA TAN QIU YI#" userId="S::c190168@e.ntu.edu.sg::33a81bd5-1b87-4300-82b5-150f84ef32c7" providerId="AD" clId="Web-{034F83BB-D1D9-A4CF-DCC7-214246E658BD}" dt="2020-11-09T12:15:55.096" v="59"/>
        <pc:sldMkLst>
          <pc:docMk/>
          <pc:sldMk cId="1894322722" sldId="291"/>
        </pc:sldMkLst>
        <pc:spChg chg="del">
          <ac:chgData name="#SANDRA TAN QIU YI#" userId="S::c190168@e.ntu.edu.sg::33a81bd5-1b87-4300-82b5-150f84ef32c7" providerId="AD" clId="Web-{034F83BB-D1D9-A4CF-DCC7-214246E658BD}" dt="2020-11-09T12:09:25.480" v="31"/>
          <ac:spMkLst>
            <pc:docMk/>
            <pc:sldMk cId="1894322722" sldId="291"/>
            <ac:spMk id="6" creationId="{781FBC62-AEE6-4C59-BAAD-844698231F62}"/>
          </ac:spMkLst>
        </pc:spChg>
        <pc:spChg chg="add del mod">
          <ac:chgData name="#SANDRA TAN QIU YI#" userId="S::c190168@e.ntu.edu.sg::33a81bd5-1b87-4300-82b5-150f84ef32c7" providerId="AD" clId="Web-{034F83BB-D1D9-A4CF-DCC7-214246E658BD}" dt="2020-11-09T12:09:50.746" v="34"/>
          <ac:spMkLst>
            <pc:docMk/>
            <pc:sldMk cId="1894322722" sldId="291"/>
            <ac:spMk id="9" creationId="{BFE366FC-3FD2-458C-BB7C-6AD6E369D17E}"/>
          </ac:spMkLst>
        </pc:spChg>
        <pc:picChg chg="add del mod ord modCrop">
          <ac:chgData name="#SANDRA TAN QIU YI#" userId="S::c190168@e.ntu.edu.sg::33a81bd5-1b87-4300-82b5-150f84ef32c7" providerId="AD" clId="Web-{034F83BB-D1D9-A4CF-DCC7-214246E658BD}" dt="2020-11-09T12:09:48.339" v="33"/>
          <ac:picMkLst>
            <pc:docMk/>
            <pc:sldMk cId="1894322722" sldId="291"/>
            <ac:picMk id="3" creationId="{325CF42A-FA0C-4ED4-A946-356E61CC5A71}"/>
          </ac:picMkLst>
        </pc:picChg>
        <pc:picChg chg="add del mod">
          <ac:chgData name="#SANDRA TAN QIU YI#" userId="S::c190168@e.ntu.edu.sg::33a81bd5-1b87-4300-82b5-150f84ef32c7" providerId="AD" clId="Web-{034F83BB-D1D9-A4CF-DCC7-214246E658BD}" dt="2020-11-09T12:11:33.091" v="46"/>
          <ac:picMkLst>
            <pc:docMk/>
            <pc:sldMk cId="1894322722" sldId="291"/>
            <ac:picMk id="10" creationId="{D5228510-6557-4E95-8B3F-00F1E2BF0359}"/>
          </ac:picMkLst>
        </pc:picChg>
        <pc:picChg chg="add mod">
          <ac:chgData name="#SANDRA TAN QIU YI#" userId="S::c190168@e.ntu.edu.sg::33a81bd5-1b87-4300-82b5-150f84ef32c7" providerId="AD" clId="Web-{034F83BB-D1D9-A4CF-DCC7-214246E658BD}" dt="2020-11-09T12:15:36.018" v="58" actId="1076"/>
          <ac:picMkLst>
            <pc:docMk/>
            <pc:sldMk cId="1894322722" sldId="291"/>
            <ac:picMk id="11" creationId="{908A9356-766B-4F81-B366-9B187B3394AD}"/>
          </ac:picMkLst>
        </pc:picChg>
      </pc:sldChg>
    </pc:docChg>
  </pc:docChgLst>
  <pc:docChgLst>
    <pc:chgData name="WTAN132@e.ntu.edu.sg" userId="cafe2b97-2c42-4deb-8985-21395fd32e98" providerId="ADAL" clId="{B6F97DB3-2E24-48E1-BAEF-BC7382E1307B}"/>
    <pc:docChg chg="undo redo custSel mod addSld delSld modSld sldOrd modMainMaster">
      <pc:chgData name="WTAN132@e.ntu.edu.sg" userId="cafe2b97-2c42-4deb-8985-21395fd32e98" providerId="ADAL" clId="{B6F97DB3-2E24-48E1-BAEF-BC7382E1307B}" dt="2020-11-08T05:58:54.468" v="22821" actId="20577"/>
      <pc:docMkLst>
        <pc:docMk/>
      </pc:docMkLst>
      <pc:sldChg chg="addSp delSp modSp mod modTransition addCm delCm modCm modNotesTx">
        <pc:chgData name="WTAN132@e.ntu.edu.sg" userId="cafe2b97-2c42-4deb-8985-21395fd32e98" providerId="ADAL" clId="{B6F97DB3-2E24-48E1-BAEF-BC7382E1307B}" dt="2020-11-07T08:23:38.650" v="20133" actId="20577"/>
        <pc:sldMkLst>
          <pc:docMk/>
          <pc:sldMk cId="2104048307" sldId="256"/>
        </pc:sldMkLst>
        <pc:spChg chg="mod">
          <ac:chgData name="WTAN132@e.ntu.edu.sg" userId="cafe2b97-2c42-4deb-8985-21395fd32e98" providerId="ADAL" clId="{B6F97DB3-2E24-48E1-BAEF-BC7382E1307B}" dt="2020-11-02T05:24:00.217" v="10" actId="27636"/>
          <ac:spMkLst>
            <pc:docMk/>
            <pc:sldMk cId="2104048307" sldId="256"/>
            <ac:spMk id="4" creationId="{54F6FF42-70E3-4A7F-B5D8-2928FCB71A74}"/>
          </ac:spMkLst>
        </pc:spChg>
        <pc:spChg chg="del mod">
          <ac:chgData name="WTAN132@e.ntu.edu.sg" userId="cafe2b97-2c42-4deb-8985-21395fd32e98" providerId="ADAL" clId="{B6F97DB3-2E24-48E1-BAEF-BC7382E1307B}" dt="2020-11-06T14:17:00.807" v="9130" actId="478"/>
          <ac:spMkLst>
            <pc:docMk/>
            <pc:sldMk cId="2104048307" sldId="256"/>
            <ac:spMk id="5" creationId="{F40A11AA-C85D-4AF4-92B2-0F4E36F4EC91}"/>
          </ac:spMkLst>
        </pc:spChg>
        <pc:spChg chg="add mod">
          <ac:chgData name="WTAN132@e.ntu.edu.sg" userId="cafe2b97-2c42-4deb-8985-21395fd32e98" providerId="ADAL" clId="{B6F97DB3-2E24-48E1-BAEF-BC7382E1307B}" dt="2020-11-06T14:17:10.643" v="9141" actId="20577"/>
          <ac:spMkLst>
            <pc:docMk/>
            <pc:sldMk cId="2104048307" sldId="256"/>
            <ac:spMk id="6" creationId="{3E218030-2603-456B-B86C-61B4AF37C89A}"/>
          </ac:spMkLst>
        </pc:spChg>
        <pc:picChg chg="mod">
          <ac:chgData name="WTAN132@e.ntu.edu.sg" userId="cafe2b97-2c42-4deb-8985-21395fd32e98" providerId="ADAL" clId="{B6F97DB3-2E24-48E1-BAEF-BC7382E1307B}" dt="2020-11-02T06:28:26.297" v="2018" actId="1076"/>
          <ac:picMkLst>
            <pc:docMk/>
            <pc:sldMk cId="2104048307" sldId="256"/>
            <ac:picMk id="3" creationId="{84CC5CF5-A00B-4AE5-95EE-6E6AA7F241DB}"/>
          </ac:picMkLst>
        </pc:picChg>
      </pc:sldChg>
      <pc:sldChg chg="del">
        <pc:chgData name="WTAN132@e.ntu.edu.sg" userId="cafe2b97-2c42-4deb-8985-21395fd32e98" providerId="ADAL" clId="{B6F97DB3-2E24-48E1-BAEF-BC7382E1307B}" dt="2020-11-02T05:25:11.547" v="26" actId="47"/>
        <pc:sldMkLst>
          <pc:docMk/>
          <pc:sldMk cId="2982231551" sldId="257"/>
        </pc:sldMkLst>
      </pc:sldChg>
      <pc:sldChg chg="del">
        <pc:chgData name="WTAN132@e.ntu.edu.sg" userId="cafe2b97-2c42-4deb-8985-21395fd32e98" providerId="ADAL" clId="{B6F97DB3-2E24-48E1-BAEF-BC7382E1307B}" dt="2020-11-02T05:25:27.930" v="27" actId="47"/>
        <pc:sldMkLst>
          <pc:docMk/>
          <pc:sldMk cId="2905111902" sldId="258"/>
        </pc:sldMkLst>
      </pc:sldChg>
      <pc:sldChg chg="addSp delSp modSp mod modTransition modAnim modNotesTx">
        <pc:chgData name="WTAN132@e.ntu.edu.sg" userId="cafe2b97-2c42-4deb-8985-21395fd32e98" providerId="ADAL" clId="{B6F97DB3-2E24-48E1-BAEF-BC7382E1307B}" dt="2020-11-07T09:15:56.462" v="22506" actId="20577"/>
        <pc:sldMkLst>
          <pc:docMk/>
          <pc:sldMk cId="764296182" sldId="259"/>
        </pc:sldMkLst>
        <pc:spChg chg="mod ord">
          <ac:chgData name="WTAN132@e.ntu.edu.sg" userId="cafe2b97-2c42-4deb-8985-21395fd32e98" providerId="ADAL" clId="{B6F97DB3-2E24-48E1-BAEF-BC7382E1307B}" dt="2020-11-02T14:15:08.578" v="4843" actId="26606"/>
          <ac:spMkLst>
            <pc:docMk/>
            <pc:sldMk cId="764296182" sldId="259"/>
            <ac:spMk id="3" creationId="{101DB817-586B-493A-922D-54010C888E74}"/>
          </ac:spMkLst>
        </pc:spChg>
        <pc:spChg chg="mod ord">
          <ac:chgData name="WTAN132@e.ntu.edu.sg" userId="cafe2b97-2c42-4deb-8985-21395fd32e98" providerId="ADAL" clId="{B6F97DB3-2E24-48E1-BAEF-BC7382E1307B}" dt="2020-11-02T14:15:08.578" v="4843" actId="26606"/>
          <ac:spMkLst>
            <pc:docMk/>
            <pc:sldMk cId="764296182" sldId="259"/>
            <ac:spMk id="4" creationId="{494C7D40-6709-40D4-B0FB-9D6311AF439F}"/>
          </ac:spMkLst>
        </pc:spChg>
        <pc:spChg chg="mod">
          <ac:chgData name="WTAN132@e.ntu.edu.sg" userId="cafe2b97-2c42-4deb-8985-21395fd32e98" providerId="ADAL" clId="{B6F97DB3-2E24-48E1-BAEF-BC7382E1307B}" dt="2020-11-02T14:15:08.578" v="4843" actId="26606"/>
          <ac:spMkLst>
            <pc:docMk/>
            <pc:sldMk cId="764296182" sldId="259"/>
            <ac:spMk id="5" creationId="{FF93F71D-1663-42FA-A91E-FA23F03F0287}"/>
          </ac:spMkLst>
        </pc:spChg>
        <pc:spChg chg="mod">
          <ac:chgData name="WTAN132@e.ntu.edu.sg" userId="cafe2b97-2c42-4deb-8985-21395fd32e98" providerId="ADAL" clId="{B6F97DB3-2E24-48E1-BAEF-BC7382E1307B}" dt="2020-11-02T14:15:08.578" v="4843" actId="26606"/>
          <ac:spMkLst>
            <pc:docMk/>
            <pc:sldMk cId="764296182" sldId="259"/>
            <ac:spMk id="6" creationId="{F62CA978-7F10-45ED-A5E7-73BCC796D219}"/>
          </ac:spMkLst>
        </pc:spChg>
        <pc:spChg chg="mod">
          <ac:chgData name="WTAN132@e.ntu.edu.sg" userId="cafe2b97-2c42-4deb-8985-21395fd32e98" providerId="ADAL" clId="{B6F97DB3-2E24-48E1-BAEF-BC7382E1307B}" dt="2020-11-07T08:57:17.229" v="21882" actId="14100"/>
          <ac:spMkLst>
            <pc:docMk/>
            <pc:sldMk cId="764296182" sldId="259"/>
            <ac:spMk id="8" creationId="{1C19D996-1EAD-4EC5-92CC-5A60F9A9E91F}"/>
          </ac:spMkLst>
        </pc:spChg>
        <pc:spChg chg="add del mod">
          <ac:chgData name="WTAN132@e.ntu.edu.sg" userId="cafe2b97-2c42-4deb-8985-21395fd32e98" providerId="ADAL" clId="{B6F97DB3-2E24-48E1-BAEF-BC7382E1307B}" dt="2020-11-02T06:28:16.483" v="2014" actId="478"/>
          <ac:spMkLst>
            <pc:docMk/>
            <pc:sldMk cId="764296182" sldId="259"/>
            <ac:spMk id="9" creationId="{F3642235-CA89-4BD9-81A9-A8E37CF6C2A8}"/>
          </ac:spMkLst>
        </pc:spChg>
        <pc:spChg chg="add del">
          <ac:chgData name="WTAN132@e.ntu.edu.sg" userId="cafe2b97-2c42-4deb-8985-21395fd32e98" providerId="ADAL" clId="{B6F97DB3-2E24-48E1-BAEF-BC7382E1307B}" dt="2020-11-02T14:14:57.997" v="4840" actId="26606"/>
          <ac:spMkLst>
            <pc:docMk/>
            <pc:sldMk cId="764296182" sldId="259"/>
            <ac:spMk id="22" creationId="{2201E431-3202-4777-A5DF-A9BA161C42B1}"/>
          </ac:spMkLst>
        </pc:spChg>
        <pc:spChg chg="add">
          <ac:chgData name="WTAN132@e.ntu.edu.sg" userId="cafe2b97-2c42-4deb-8985-21395fd32e98" providerId="ADAL" clId="{B6F97DB3-2E24-48E1-BAEF-BC7382E1307B}" dt="2020-11-02T14:15:08.578" v="4843" actId="26606"/>
          <ac:spMkLst>
            <pc:docMk/>
            <pc:sldMk cId="764296182" sldId="259"/>
            <ac:spMk id="23" creationId="{2E5331EB-9532-420B-BE99-FBC496DB1B24}"/>
          </ac:spMkLst>
        </pc:spChg>
        <pc:spChg chg="add del">
          <ac:chgData name="WTAN132@e.ntu.edu.sg" userId="cafe2b97-2c42-4deb-8985-21395fd32e98" providerId="ADAL" clId="{B6F97DB3-2E24-48E1-BAEF-BC7382E1307B}" dt="2020-11-02T14:14:53.447" v="4838" actId="26606"/>
          <ac:spMkLst>
            <pc:docMk/>
            <pc:sldMk cId="764296182" sldId="259"/>
            <ac:spMk id="25" creationId="{2201E431-3202-4777-A5DF-A9BA161C42B1}"/>
          </ac:spMkLst>
        </pc:spChg>
        <pc:picChg chg="del">
          <ac:chgData name="WTAN132@e.ntu.edu.sg" userId="cafe2b97-2c42-4deb-8985-21395fd32e98" providerId="ADAL" clId="{B6F97DB3-2E24-48E1-BAEF-BC7382E1307B}" dt="2020-11-02T06:28:15.890" v="2013" actId="478"/>
          <ac:picMkLst>
            <pc:docMk/>
            <pc:sldMk cId="764296182" sldId="259"/>
            <ac:picMk id="10" creationId="{A7271147-093C-4AE4-8DB3-B51D6C633C7B}"/>
          </ac:picMkLst>
        </pc:picChg>
        <pc:picChg chg="mod ord">
          <ac:chgData name="WTAN132@e.ntu.edu.sg" userId="cafe2b97-2c42-4deb-8985-21395fd32e98" providerId="ADAL" clId="{B6F97DB3-2E24-48E1-BAEF-BC7382E1307B}" dt="2020-11-06T15:49:03.415" v="16722" actId="14861"/>
          <ac:picMkLst>
            <pc:docMk/>
            <pc:sldMk cId="764296182" sldId="259"/>
            <ac:picMk id="20" creationId="{3330B498-1497-4DA8-99F4-8F8159B24FF9}"/>
          </ac:picMkLst>
        </pc:picChg>
      </pc:sldChg>
      <pc:sldChg chg="modSp del mod">
        <pc:chgData name="WTAN132@e.ntu.edu.sg" userId="cafe2b97-2c42-4deb-8985-21395fd32e98" providerId="ADAL" clId="{B6F97DB3-2E24-48E1-BAEF-BC7382E1307B}" dt="2020-11-02T05:32:00.301" v="310" actId="47"/>
        <pc:sldMkLst>
          <pc:docMk/>
          <pc:sldMk cId="2149445884" sldId="260"/>
        </pc:sldMkLst>
        <pc:spChg chg="mod">
          <ac:chgData name="WTAN132@e.ntu.edu.sg" userId="cafe2b97-2c42-4deb-8985-21395fd32e98" providerId="ADAL" clId="{B6F97DB3-2E24-48E1-BAEF-BC7382E1307B}" dt="2020-11-02T05:29:35.672" v="293" actId="20577"/>
          <ac:spMkLst>
            <pc:docMk/>
            <pc:sldMk cId="2149445884" sldId="260"/>
            <ac:spMk id="2" creationId="{B0406C22-D0C4-4D8E-86F7-1A902F1CA7AB}"/>
          </ac:spMkLst>
        </pc:spChg>
      </pc:sldChg>
      <pc:sldChg chg="mod ord modTransition modShow">
        <pc:chgData name="WTAN132@e.ntu.edu.sg" userId="cafe2b97-2c42-4deb-8985-21395fd32e98" providerId="ADAL" clId="{B6F97DB3-2E24-48E1-BAEF-BC7382E1307B}" dt="2020-11-02T06:48:52.912" v="3386"/>
        <pc:sldMkLst>
          <pc:docMk/>
          <pc:sldMk cId="4006072899" sldId="261"/>
        </pc:sldMkLst>
      </pc:sldChg>
      <pc:sldChg chg="mod modTransition modShow">
        <pc:chgData name="WTAN132@e.ntu.edu.sg" userId="cafe2b97-2c42-4deb-8985-21395fd32e98" providerId="ADAL" clId="{B6F97DB3-2E24-48E1-BAEF-BC7382E1307B}" dt="2020-11-02T06:48:52.912" v="3386"/>
        <pc:sldMkLst>
          <pc:docMk/>
          <pc:sldMk cId="4080312334" sldId="262"/>
        </pc:sldMkLst>
      </pc:sldChg>
      <pc:sldChg chg="delSp modSp mod modTransition modShow">
        <pc:chgData name="WTAN132@e.ntu.edu.sg" userId="cafe2b97-2c42-4deb-8985-21395fd32e98" providerId="ADAL" clId="{B6F97DB3-2E24-48E1-BAEF-BC7382E1307B}" dt="2020-11-02T06:48:52.912" v="3386"/>
        <pc:sldMkLst>
          <pc:docMk/>
          <pc:sldMk cId="3310176776" sldId="263"/>
        </pc:sldMkLst>
        <pc:spChg chg="mod">
          <ac:chgData name="WTAN132@e.ntu.edu.sg" userId="cafe2b97-2c42-4deb-8985-21395fd32e98" providerId="ADAL" clId="{B6F97DB3-2E24-48E1-BAEF-BC7382E1307B}" dt="2020-11-02T05:42:23.351" v="530" actId="20577"/>
          <ac:spMkLst>
            <pc:docMk/>
            <pc:sldMk cId="3310176776" sldId="263"/>
            <ac:spMk id="5" creationId="{9FFA9230-37E2-4CEB-A3E5-B704CE27367E}"/>
          </ac:spMkLst>
        </pc:spChg>
        <pc:spChg chg="del mod">
          <ac:chgData name="WTAN132@e.ntu.edu.sg" userId="cafe2b97-2c42-4deb-8985-21395fd32e98" providerId="ADAL" clId="{B6F97DB3-2E24-48E1-BAEF-BC7382E1307B}" dt="2020-11-02T05:42:27.824" v="532" actId="478"/>
          <ac:spMkLst>
            <pc:docMk/>
            <pc:sldMk cId="3310176776" sldId="263"/>
            <ac:spMk id="6" creationId="{04CE41FD-E209-4A5A-A2E8-544E35CFA6C5}"/>
          </ac:spMkLst>
        </pc:spChg>
        <pc:spChg chg="mod">
          <ac:chgData name="WTAN132@e.ntu.edu.sg" userId="cafe2b97-2c42-4deb-8985-21395fd32e98" providerId="ADAL" clId="{B6F97DB3-2E24-48E1-BAEF-BC7382E1307B}" dt="2020-11-02T05:42:45.931" v="533" actId="207"/>
          <ac:spMkLst>
            <pc:docMk/>
            <pc:sldMk cId="3310176776" sldId="263"/>
            <ac:spMk id="10" creationId="{89BE0DA3-3A03-418B-B7CF-0D4107499B9C}"/>
          </ac:spMkLst>
        </pc:spChg>
      </pc:sldChg>
      <pc:sldChg chg="mod modTransition modShow">
        <pc:chgData name="WTAN132@e.ntu.edu.sg" userId="cafe2b97-2c42-4deb-8985-21395fd32e98" providerId="ADAL" clId="{B6F97DB3-2E24-48E1-BAEF-BC7382E1307B}" dt="2020-11-02T06:48:52.912" v="3386"/>
        <pc:sldMkLst>
          <pc:docMk/>
          <pc:sldMk cId="1953431312" sldId="264"/>
        </pc:sldMkLst>
      </pc:sldChg>
      <pc:sldChg chg="mod modTransition modShow">
        <pc:chgData name="WTAN132@e.ntu.edu.sg" userId="cafe2b97-2c42-4deb-8985-21395fd32e98" providerId="ADAL" clId="{B6F97DB3-2E24-48E1-BAEF-BC7382E1307B}" dt="2020-11-02T06:48:52.912" v="3386"/>
        <pc:sldMkLst>
          <pc:docMk/>
          <pc:sldMk cId="3766803063" sldId="265"/>
        </pc:sldMkLst>
      </pc:sldChg>
      <pc:sldChg chg="mod modTransition modShow">
        <pc:chgData name="WTAN132@e.ntu.edu.sg" userId="cafe2b97-2c42-4deb-8985-21395fd32e98" providerId="ADAL" clId="{B6F97DB3-2E24-48E1-BAEF-BC7382E1307B}" dt="2020-11-02T06:48:52.912" v="3386"/>
        <pc:sldMkLst>
          <pc:docMk/>
          <pc:sldMk cId="1059479758" sldId="266"/>
        </pc:sldMkLst>
      </pc:sldChg>
      <pc:sldChg chg="mod modTransition modShow">
        <pc:chgData name="WTAN132@e.ntu.edu.sg" userId="cafe2b97-2c42-4deb-8985-21395fd32e98" providerId="ADAL" clId="{B6F97DB3-2E24-48E1-BAEF-BC7382E1307B}" dt="2020-11-02T06:48:52.912" v="3386"/>
        <pc:sldMkLst>
          <pc:docMk/>
          <pc:sldMk cId="265098036" sldId="267"/>
        </pc:sldMkLst>
      </pc:sldChg>
      <pc:sldChg chg="mod modTransition modShow">
        <pc:chgData name="WTAN132@e.ntu.edu.sg" userId="cafe2b97-2c42-4deb-8985-21395fd32e98" providerId="ADAL" clId="{B6F97DB3-2E24-48E1-BAEF-BC7382E1307B}" dt="2020-11-02T06:48:52.912" v="3386"/>
        <pc:sldMkLst>
          <pc:docMk/>
          <pc:sldMk cId="73561484" sldId="268"/>
        </pc:sldMkLst>
      </pc:sldChg>
      <pc:sldChg chg="mod modTransition modShow">
        <pc:chgData name="WTAN132@e.ntu.edu.sg" userId="cafe2b97-2c42-4deb-8985-21395fd32e98" providerId="ADAL" clId="{B6F97DB3-2E24-48E1-BAEF-BC7382E1307B}" dt="2020-11-02T06:48:52.912" v="3386"/>
        <pc:sldMkLst>
          <pc:docMk/>
          <pc:sldMk cId="1390205835" sldId="269"/>
        </pc:sldMkLst>
      </pc:sldChg>
      <pc:sldChg chg="mod modTransition modShow">
        <pc:chgData name="WTAN132@e.ntu.edu.sg" userId="cafe2b97-2c42-4deb-8985-21395fd32e98" providerId="ADAL" clId="{B6F97DB3-2E24-48E1-BAEF-BC7382E1307B}" dt="2020-11-02T06:48:52.912" v="3386"/>
        <pc:sldMkLst>
          <pc:docMk/>
          <pc:sldMk cId="137747451" sldId="271"/>
        </pc:sldMkLst>
      </pc:sldChg>
      <pc:sldChg chg="mod modTransition modShow">
        <pc:chgData name="WTAN132@e.ntu.edu.sg" userId="cafe2b97-2c42-4deb-8985-21395fd32e98" providerId="ADAL" clId="{B6F97DB3-2E24-48E1-BAEF-BC7382E1307B}" dt="2020-11-02T06:48:52.912" v="3386"/>
        <pc:sldMkLst>
          <pc:docMk/>
          <pc:sldMk cId="3507090979" sldId="272"/>
        </pc:sldMkLst>
      </pc:sldChg>
      <pc:sldChg chg="del">
        <pc:chgData name="WTAN132@e.ntu.edu.sg" userId="cafe2b97-2c42-4deb-8985-21395fd32e98" providerId="ADAL" clId="{B6F97DB3-2E24-48E1-BAEF-BC7382E1307B}" dt="2020-11-02T05:41:00.883" v="508" actId="47"/>
        <pc:sldMkLst>
          <pc:docMk/>
          <pc:sldMk cId="3581376488" sldId="273"/>
        </pc:sldMkLst>
      </pc:sldChg>
      <pc:sldChg chg="mod modTransition modShow">
        <pc:chgData name="WTAN132@e.ntu.edu.sg" userId="cafe2b97-2c42-4deb-8985-21395fd32e98" providerId="ADAL" clId="{B6F97DB3-2E24-48E1-BAEF-BC7382E1307B}" dt="2020-11-02T06:48:52.912" v="3386"/>
        <pc:sldMkLst>
          <pc:docMk/>
          <pc:sldMk cId="4031850773" sldId="274"/>
        </pc:sldMkLst>
      </pc:sldChg>
      <pc:sldChg chg="del">
        <pc:chgData name="WTAN132@e.ntu.edu.sg" userId="cafe2b97-2c42-4deb-8985-21395fd32e98" providerId="ADAL" clId="{B6F97DB3-2E24-48E1-BAEF-BC7382E1307B}" dt="2020-11-02T05:41:06.618" v="509" actId="47"/>
        <pc:sldMkLst>
          <pc:docMk/>
          <pc:sldMk cId="202239174" sldId="276"/>
        </pc:sldMkLst>
      </pc:sldChg>
      <pc:sldChg chg="del">
        <pc:chgData name="WTAN132@e.ntu.edu.sg" userId="cafe2b97-2c42-4deb-8985-21395fd32e98" providerId="ADAL" clId="{B6F97DB3-2E24-48E1-BAEF-BC7382E1307B}" dt="2020-11-02T05:41:13.720" v="510" actId="47"/>
        <pc:sldMkLst>
          <pc:docMk/>
          <pc:sldMk cId="2695672276" sldId="277"/>
        </pc:sldMkLst>
      </pc:sldChg>
      <pc:sldChg chg="mod modTransition modShow">
        <pc:chgData name="WTAN132@e.ntu.edu.sg" userId="cafe2b97-2c42-4deb-8985-21395fd32e98" providerId="ADAL" clId="{B6F97DB3-2E24-48E1-BAEF-BC7382E1307B}" dt="2020-11-02T06:48:52.912" v="3386"/>
        <pc:sldMkLst>
          <pc:docMk/>
          <pc:sldMk cId="689311810" sldId="278"/>
        </pc:sldMkLst>
      </pc:sldChg>
      <pc:sldChg chg="del">
        <pc:chgData name="WTAN132@e.ntu.edu.sg" userId="cafe2b97-2c42-4deb-8985-21395fd32e98" providerId="ADAL" clId="{B6F97DB3-2E24-48E1-BAEF-BC7382E1307B}" dt="2020-11-02T05:41:18.372" v="511" actId="47"/>
        <pc:sldMkLst>
          <pc:docMk/>
          <pc:sldMk cId="3343489085" sldId="279"/>
        </pc:sldMkLst>
      </pc:sldChg>
      <pc:sldChg chg="del">
        <pc:chgData name="WTAN132@e.ntu.edu.sg" userId="cafe2b97-2c42-4deb-8985-21395fd32e98" providerId="ADAL" clId="{B6F97DB3-2E24-48E1-BAEF-BC7382E1307B}" dt="2020-11-02T05:41:20.036" v="512" actId="47"/>
        <pc:sldMkLst>
          <pc:docMk/>
          <pc:sldMk cId="1763599986" sldId="280"/>
        </pc:sldMkLst>
      </pc:sldChg>
      <pc:sldChg chg="del">
        <pc:chgData name="WTAN132@e.ntu.edu.sg" userId="cafe2b97-2c42-4deb-8985-21395fd32e98" providerId="ADAL" clId="{B6F97DB3-2E24-48E1-BAEF-BC7382E1307B}" dt="2020-11-02T05:41:25.546" v="513" actId="47"/>
        <pc:sldMkLst>
          <pc:docMk/>
          <pc:sldMk cId="576207397" sldId="281"/>
        </pc:sldMkLst>
      </pc:sldChg>
      <pc:sldChg chg="addSp delSp modSp add mod ord modTransition modAnim modNotesTx">
        <pc:chgData name="WTAN132@e.ntu.edu.sg" userId="cafe2b97-2c42-4deb-8985-21395fd32e98" providerId="ADAL" clId="{B6F97DB3-2E24-48E1-BAEF-BC7382E1307B}" dt="2020-11-07T09:03:00.747" v="22178"/>
        <pc:sldMkLst>
          <pc:docMk/>
          <pc:sldMk cId="2374498173" sldId="282"/>
        </pc:sldMkLst>
        <pc:spChg chg="mod">
          <ac:chgData name="WTAN132@e.ntu.edu.sg" userId="cafe2b97-2c42-4deb-8985-21395fd32e98" providerId="ADAL" clId="{B6F97DB3-2E24-48E1-BAEF-BC7382E1307B}" dt="2020-11-02T05:29:02.756" v="252" actId="20577"/>
          <ac:spMkLst>
            <pc:docMk/>
            <pc:sldMk cId="2374498173" sldId="282"/>
            <ac:spMk id="5" creationId="{FF93F71D-1663-42FA-A91E-FA23F03F0287}"/>
          </ac:spMkLst>
        </pc:spChg>
        <pc:spChg chg="mod">
          <ac:chgData name="WTAN132@e.ntu.edu.sg" userId="cafe2b97-2c42-4deb-8985-21395fd32e98" providerId="ADAL" clId="{B6F97DB3-2E24-48E1-BAEF-BC7382E1307B}" dt="2020-11-06T14:51:59.369" v="12689" actId="20577"/>
          <ac:spMkLst>
            <pc:docMk/>
            <pc:sldMk cId="2374498173" sldId="282"/>
            <ac:spMk id="6" creationId="{F62CA978-7F10-45ED-A5E7-73BCC796D219}"/>
          </ac:spMkLst>
        </pc:spChg>
        <pc:spChg chg="add del mod">
          <ac:chgData name="WTAN132@e.ntu.edu.sg" userId="cafe2b97-2c42-4deb-8985-21395fd32e98" providerId="ADAL" clId="{B6F97DB3-2E24-48E1-BAEF-BC7382E1307B}" dt="2020-11-02T06:28:11.349" v="2010" actId="478"/>
          <ac:spMkLst>
            <pc:docMk/>
            <pc:sldMk cId="2374498173" sldId="282"/>
            <ac:spMk id="7" creationId="{82A0AEAE-C85D-4239-8512-7F79708304A0}"/>
          </ac:spMkLst>
        </pc:spChg>
        <pc:spChg chg="mod">
          <ac:chgData name="WTAN132@e.ntu.edu.sg" userId="cafe2b97-2c42-4deb-8985-21395fd32e98" providerId="ADAL" clId="{B6F97DB3-2E24-48E1-BAEF-BC7382E1307B}" dt="2020-11-07T08:57:03.058" v="21880" actId="27636"/>
          <ac:spMkLst>
            <pc:docMk/>
            <pc:sldMk cId="2374498173" sldId="282"/>
            <ac:spMk id="8" creationId="{1C19D996-1EAD-4EC5-92CC-5A60F9A9E91F}"/>
          </ac:spMkLst>
        </pc:spChg>
        <pc:spChg chg="add del mod">
          <ac:chgData name="WTAN132@e.ntu.edu.sg" userId="cafe2b97-2c42-4deb-8985-21395fd32e98" providerId="ADAL" clId="{B6F97DB3-2E24-48E1-BAEF-BC7382E1307B}" dt="2020-11-02T14:39:56.895" v="4869" actId="931"/>
          <ac:spMkLst>
            <pc:docMk/>
            <pc:sldMk cId="2374498173" sldId="282"/>
            <ac:spMk id="10" creationId="{9778B683-D6E9-46C3-A14D-2B098AEE2037}"/>
          </ac:spMkLst>
        </pc:spChg>
        <pc:spChg chg="add del mod">
          <ac:chgData name="WTAN132@e.ntu.edu.sg" userId="cafe2b97-2c42-4deb-8985-21395fd32e98" providerId="ADAL" clId="{B6F97DB3-2E24-48E1-BAEF-BC7382E1307B}" dt="2020-11-02T14:40:44.688" v="4886" actId="478"/>
          <ac:spMkLst>
            <pc:docMk/>
            <pc:sldMk cId="2374498173" sldId="282"/>
            <ac:spMk id="14" creationId="{F877D16C-C3A5-4A74-A726-F6D28467F868}"/>
          </ac:spMkLst>
        </pc:spChg>
        <pc:picChg chg="add del mod">
          <ac:chgData name="WTAN132@e.ntu.edu.sg" userId="cafe2b97-2c42-4deb-8985-21395fd32e98" providerId="ADAL" clId="{B6F97DB3-2E24-48E1-BAEF-BC7382E1307B}" dt="2020-11-02T14:40:57.710" v="4889" actId="1076"/>
          <ac:picMkLst>
            <pc:docMk/>
            <pc:sldMk cId="2374498173" sldId="282"/>
            <ac:picMk id="7" creationId="{F67B033B-BD0E-420A-8F86-F0E0CDFD0860}"/>
          </ac:picMkLst>
        </pc:picChg>
        <pc:picChg chg="del">
          <ac:chgData name="WTAN132@e.ntu.edu.sg" userId="cafe2b97-2c42-4deb-8985-21395fd32e98" providerId="ADAL" clId="{B6F97DB3-2E24-48E1-BAEF-BC7382E1307B}" dt="2020-11-02T06:28:10.363" v="2009" actId="478"/>
          <ac:picMkLst>
            <pc:docMk/>
            <pc:sldMk cId="2374498173" sldId="282"/>
            <ac:picMk id="10" creationId="{A7271147-093C-4AE4-8DB3-B51D6C633C7B}"/>
          </ac:picMkLst>
        </pc:picChg>
        <pc:picChg chg="add del mod">
          <ac:chgData name="WTAN132@e.ntu.edu.sg" userId="cafe2b97-2c42-4deb-8985-21395fd32e98" providerId="ADAL" clId="{B6F97DB3-2E24-48E1-BAEF-BC7382E1307B}" dt="2020-11-02T14:40:02.848" v="4874" actId="478"/>
          <ac:picMkLst>
            <pc:docMk/>
            <pc:sldMk cId="2374498173" sldId="282"/>
            <ac:picMk id="12" creationId="{4B2240E6-334E-4373-B296-BD4C5714C811}"/>
          </ac:picMkLst>
        </pc:picChg>
        <pc:picChg chg="del">
          <ac:chgData name="WTAN132@e.ntu.edu.sg" userId="cafe2b97-2c42-4deb-8985-21395fd32e98" providerId="ADAL" clId="{B6F97DB3-2E24-48E1-BAEF-BC7382E1307B}" dt="2020-11-02T14:39:44.619" v="4868" actId="478"/>
          <ac:picMkLst>
            <pc:docMk/>
            <pc:sldMk cId="2374498173" sldId="282"/>
            <ac:picMk id="20" creationId="{3330B498-1497-4DA8-99F4-8F8159B24FF9}"/>
          </ac:picMkLst>
        </pc:picChg>
        <pc:picChg chg="add del">
          <ac:chgData name="WTAN132@e.ntu.edu.sg" userId="cafe2b97-2c42-4deb-8985-21395fd32e98" providerId="ADAL" clId="{B6F97DB3-2E24-48E1-BAEF-BC7382E1307B}" dt="2020-11-02T14:38:46.085" v="4858"/>
          <ac:picMkLst>
            <pc:docMk/>
            <pc:sldMk cId="2374498173" sldId="282"/>
            <ac:picMk id="1026" creationId="{DE019AD4-DB5F-4B70-B07A-A9C13B224489}"/>
          </ac:picMkLst>
        </pc:picChg>
      </pc:sldChg>
      <pc:sldChg chg="addSp delSp modSp add mod ord modTransition modAnim addCm modCm modNotesTx">
        <pc:chgData name="WTAN132@e.ntu.edu.sg" userId="cafe2b97-2c42-4deb-8985-21395fd32e98" providerId="ADAL" clId="{B6F97DB3-2E24-48E1-BAEF-BC7382E1307B}" dt="2020-11-07T09:03:13.427" v="22183"/>
        <pc:sldMkLst>
          <pc:docMk/>
          <pc:sldMk cId="830191856" sldId="283"/>
        </pc:sldMkLst>
        <pc:spChg chg="mod">
          <ac:chgData name="WTAN132@e.ntu.edu.sg" userId="cafe2b97-2c42-4deb-8985-21395fd32e98" providerId="ADAL" clId="{B6F97DB3-2E24-48E1-BAEF-BC7382E1307B}" dt="2020-11-02T05:31:46.388" v="307" actId="20577"/>
          <ac:spMkLst>
            <pc:docMk/>
            <pc:sldMk cId="830191856" sldId="283"/>
            <ac:spMk id="2" creationId="{B0406C22-D0C4-4D8E-86F7-1A902F1CA7AB}"/>
          </ac:spMkLst>
        </pc:spChg>
        <pc:spChg chg="add del mod">
          <ac:chgData name="WTAN132@e.ntu.edu.sg" userId="cafe2b97-2c42-4deb-8985-21395fd32e98" providerId="ADAL" clId="{B6F97DB3-2E24-48E1-BAEF-BC7382E1307B}" dt="2020-11-02T06:28:13.336" v="2012" actId="478"/>
          <ac:spMkLst>
            <pc:docMk/>
            <pc:sldMk cId="830191856" sldId="283"/>
            <ac:spMk id="6" creationId="{67711DEF-4350-430E-AC66-836520F65051}"/>
          </ac:spMkLst>
        </pc:spChg>
        <pc:spChg chg="add del mod">
          <ac:chgData name="WTAN132@e.ntu.edu.sg" userId="cafe2b97-2c42-4deb-8985-21395fd32e98" providerId="ADAL" clId="{B6F97DB3-2E24-48E1-BAEF-BC7382E1307B}" dt="2020-11-02T14:40:35.908" v="4885" actId="931"/>
          <ac:spMkLst>
            <pc:docMk/>
            <pc:sldMk cId="830191856" sldId="283"/>
            <ac:spMk id="6" creationId="{DE5CDE47-F765-431D-9E91-55B832723CEE}"/>
          </ac:spMkLst>
        </pc:spChg>
        <pc:spChg chg="mod">
          <ac:chgData name="WTAN132@e.ntu.edu.sg" userId="cafe2b97-2c42-4deb-8985-21395fd32e98" providerId="ADAL" clId="{B6F97DB3-2E24-48E1-BAEF-BC7382E1307B}" dt="2020-11-02T14:11:25.016" v="4835" actId="255"/>
          <ac:spMkLst>
            <pc:docMk/>
            <pc:sldMk cId="830191856" sldId="283"/>
            <ac:spMk id="7" creationId="{1EBE5B37-5B62-411B-BD45-E04DD958A3F9}"/>
          </ac:spMkLst>
        </pc:spChg>
        <pc:spChg chg="add mod">
          <ac:chgData name="WTAN132@e.ntu.edu.sg" userId="cafe2b97-2c42-4deb-8985-21395fd32e98" providerId="ADAL" clId="{B6F97DB3-2E24-48E1-BAEF-BC7382E1307B}" dt="2020-11-02T14:50:03.075" v="4941" actId="478"/>
          <ac:spMkLst>
            <pc:docMk/>
            <pc:sldMk cId="830191856" sldId="283"/>
            <ac:spMk id="11" creationId="{C8DD95C8-59A9-4CBD-A79F-9294BDB4B854}"/>
          </ac:spMkLst>
        </pc:spChg>
        <pc:picChg chg="del">
          <ac:chgData name="WTAN132@e.ntu.edu.sg" userId="cafe2b97-2c42-4deb-8985-21395fd32e98" providerId="ADAL" clId="{B6F97DB3-2E24-48E1-BAEF-BC7382E1307B}" dt="2020-11-02T06:28:12.542" v="2011" actId="478"/>
          <ac:picMkLst>
            <pc:docMk/>
            <pc:sldMk cId="830191856" sldId="283"/>
            <ac:picMk id="9" creationId="{31A4E7D9-EFE3-4156-8990-1ABAF1C3807E}"/>
          </ac:picMkLst>
        </pc:picChg>
        <pc:picChg chg="add del mod">
          <ac:chgData name="WTAN132@e.ntu.edu.sg" userId="cafe2b97-2c42-4deb-8985-21395fd32e98" providerId="ADAL" clId="{B6F97DB3-2E24-48E1-BAEF-BC7382E1307B}" dt="2020-11-02T14:50:03.075" v="4941" actId="478"/>
          <ac:picMkLst>
            <pc:docMk/>
            <pc:sldMk cId="830191856" sldId="283"/>
            <ac:picMk id="9" creationId="{98277C6A-40E0-4D37-AEC0-ED14D976AEBC}"/>
          </ac:picMkLst>
        </pc:picChg>
        <pc:picChg chg="del mod">
          <ac:chgData name="WTAN132@e.ntu.edu.sg" userId="cafe2b97-2c42-4deb-8985-21395fd32e98" providerId="ADAL" clId="{B6F97DB3-2E24-48E1-BAEF-BC7382E1307B}" dt="2020-11-02T14:40:30.990" v="4884" actId="478"/>
          <ac:picMkLst>
            <pc:docMk/>
            <pc:sldMk cId="830191856" sldId="283"/>
            <ac:picMk id="18" creationId="{FA9DAA9F-5926-4BC1-8F7B-06E0B1C2F013}"/>
          </ac:picMkLst>
        </pc:picChg>
      </pc:sldChg>
      <pc:sldChg chg="addSp delSp modSp add del mod ord">
        <pc:chgData name="WTAN132@e.ntu.edu.sg" userId="cafe2b97-2c42-4deb-8985-21395fd32e98" providerId="ADAL" clId="{B6F97DB3-2E24-48E1-BAEF-BC7382E1307B}" dt="2020-11-02T06:38:56.750" v="2677" actId="47"/>
        <pc:sldMkLst>
          <pc:docMk/>
          <pc:sldMk cId="321396281" sldId="284"/>
        </pc:sldMkLst>
        <pc:spChg chg="add del mod">
          <ac:chgData name="WTAN132@e.ntu.edu.sg" userId="cafe2b97-2c42-4deb-8985-21395fd32e98" providerId="ADAL" clId="{B6F97DB3-2E24-48E1-BAEF-BC7382E1307B}" dt="2020-11-02T06:28:08.535" v="2008" actId="478"/>
          <ac:spMkLst>
            <pc:docMk/>
            <pc:sldMk cId="321396281" sldId="284"/>
            <ac:spMk id="6" creationId="{5C8D7C80-3E1B-440D-9B09-99527BB22883}"/>
          </ac:spMkLst>
        </pc:spChg>
        <pc:spChg chg="mod">
          <ac:chgData name="WTAN132@e.ntu.edu.sg" userId="cafe2b97-2c42-4deb-8985-21395fd32e98" providerId="ADAL" clId="{B6F97DB3-2E24-48E1-BAEF-BC7382E1307B}" dt="2020-11-02T06:36:48.335" v="2560" actId="113"/>
          <ac:spMkLst>
            <pc:docMk/>
            <pc:sldMk cId="321396281" sldId="284"/>
            <ac:spMk id="7" creationId="{1EBE5B37-5B62-411B-BD45-E04DD958A3F9}"/>
          </ac:spMkLst>
        </pc:spChg>
        <pc:spChg chg="add mod">
          <ac:chgData name="WTAN132@e.ntu.edu.sg" userId="cafe2b97-2c42-4deb-8985-21395fd32e98" providerId="ADAL" clId="{B6F97DB3-2E24-48E1-BAEF-BC7382E1307B}" dt="2020-11-02T06:37:28.615" v="2645" actId="20577"/>
          <ac:spMkLst>
            <pc:docMk/>
            <pc:sldMk cId="321396281" sldId="284"/>
            <ac:spMk id="10" creationId="{A87C086B-7FAD-449A-8600-169E8BF32D90}"/>
          </ac:spMkLst>
        </pc:spChg>
        <pc:picChg chg="del">
          <ac:chgData name="WTAN132@e.ntu.edu.sg" userId="cafe2b97-2c42-4deb-8985-21395fd32e98" providerId="ADAL" clId="{B6F97DB3-2E24-48E1-BAEF-BC7382E1307B}" dt="2020-11-02T06:28:07.727" v="2007" actId="478"/>
          <ac:picMkLst>
            <pc:docMk/>
            <pc:sldMk cId="321396281" sldId="284"/>
            <ac:picMk id="9" creationId="{31A4E7D9-EFE3-4156-8990-1ABAF1C3807E}"/>
          </ac:picMkLst>
        </pc:picChg>
      </pc:sldChg>
      <pc:sldChg chg="addSp delSp modSp add mod modTransition modAnim modNotesTx">
        <pc:chgData name="WTAN132@e.ntu.edu.sg" userId="cafe2b97-2c42-4deb-8985-21395fd32e98" providerId="ADAL" clId="{B6F97DB3-2E24-48E1-BAEF-BC7382E1307B}" dt="2020-11-07T09:01:25.661" v="22146" actId="20577"/>
        <pc:sldMkLst>
          <pc:docMk/>
          <pc:sldMk cId="2771659065" sldId="285"/>
        </pc:sldMkLst>
        <pc:spChg chg="mod">
          <ac:chgData name="WTAN132@e.ntu.edu.sg" userId="cafe2b97-2c42-4deb-8985-21395fd32e98" providerId="ADAL" clId="{B6F97DB3-2E24-48E1-BAEF-BC7382E1307B}" dt="2020-11-02T05:48:09.601" v="696" actId="20577"/>
          <ac:spMkLst>
            <pc:docMk/>
            <pc:sldMk cId="2771659065" sldId="285"/>
            <ac:spMk id="5" creationId="{FF93F71D-1663-42FA-A91E-FA23F03F0287}"/>
          </ac:spMkLst>
        </pc:spChg>
        <pc:spChg chg="mod">
          <ac:chgData name="WTAN132@e.ntu.edu.sg" userId="cafe2b97-2c42-4deb-8985-21395fd32e98" providerId="ADAL" clId="{B6F97DB3-2E24-48E1-BAEF-BC7382E1307B}" dt="2020-11-02T05:48:17.104" v="718" actId="20577"/>
          <ac:spMkLst>
            <pc:docMk/>
            <pc:sldMk cId="2771659065" sldId="285"/>
            <ac:spMk id="6" creationId="{F62CA978-7F10-45ED-A5E7-73BCC796D219}"/>
          </ac:spMkLst>
        </pc:spChg>
        <pc:spChg chg="add del mod">
          <ac:chgData name="WTAN132@e.ntu.edu.sg" userId="cafe2b97-2c42-4deb-8985-21395fd32e98" providerId="ADAL" clId="{B6F97DB3-2E24-48E1-BAEF-BC7382E1307B}" dt="2020-11-06T15:40:11.303" v="16700" actId="931"/>
          <ac:spMkLst>
            <pc:docMk/>
            <pc:sldMk cId="2771659065" sldId="285"/>
            <ac:spMk id="7" creationId="{8B3F380E-9055-4BB5-B492-F8704A7FE6EC}"/>
          </ac:spMkLst>
        </pc:spChg>
        <pc:spChg chg="add del mod">
          <ac:chgData name="WTAN132@e.ntu.edu.sg" userId="cafe2b97-2c42-4deb-8985-21395fd32e98" providerId="ADAL" clId="{B6F97DB3-2E24-48E1-BAEF-BC7382E1307B}" dt="2020-11-02T06:28:06.109" v="2006" actId="478"/>
          <ac:spMkLst>
            <pc:docMk/>
            <pc:sldMk cId="2771659065" sldId="285"/>
            <ac:spMk id="7" creationId="{931B687B-9F7B-4080-BC07-435032B421DC}"/>
          </ac:spMkLst>
        </pc:spChg>
        <pc:spChg chg="del mod">
          <ac:chgData name="WTAN132@e.ntu.edu.sg" userId="cafe2b97-2c42-4deb-8985-21395fd32e98" providerId="ADAL" clId="{B6F97DB3-2E24-48E1-BAEF-BC7382E1307B}" dt="2020-11-02T06:39:59.501" v="2687" actId="478"/>
          <ac:spMkLst>
            <pc:docMk/>
            <pc:sldMk cId="2771659065" sldId="285"/>
            <ac:spMk id="8" creationId="{1C19D996-1EAD-4EC5-92CC-5A60F9A9E91F}"/>
          </ac:spMkLst>
        </pc:spChg>
        <pc:spChg chg="add mod">
          <ac:chgData name="WTAN132@e.ntu.edu.sg" userId="cafe2b97-2c42-4deb-8985-21395fd32e98" providerId="ADAL" clId="{B6F97DB3-2E24-48E1-BAEF-BC7382E1307B}" dt="2020-11-07T08:53:54.835" v="21586" actId="20577"/>
          <ac:spMkLst>
            <pc:docMk/>
            <pc:sldMk cId="2771659065" sldId="285"/>
            <ac:spMk id="11" creationId="{966077CE-FE01-4B68-90C5-5363081BCFA4}"/>
          </ac:spMkLst>
        </pc:spChg>
        <pc:picChg chg="add mod">
          <ac:chgData name="WTAN132@e.ntu.edu.sg" userId="cafe2b97-2c42-4deb-8985-21395fd32e98" providerId="ADAL" clId="{B6F97DB3-2E24-48E1-BAEF-BC7382E1307B}" dt="2020-11-06T15:49:23.310" v="16727" actId="14861"/>
          <ac:picMkLst>
            <pc:docMk/>
            <pc:sldMk cId="2771659065" sldId="285"/>
            <ac:picMk id="9" creationId="{758D4F92-D8E8-4AA1-9285-2976FCF33B6F}"/>
          </ac:picMkLst>
        </pc:picChg>
        <pc:picChg chg="del">
          <ac:chgData name="WTAN132@e.ntu.edu.sg" userId="cafe2b97-2c42-4deb-8985-21395fd32e98" providerId="ADAL" clId="{B6F97DB3-2E24-48E1-BAEF-BC7382E1307B}" dt="2020-11-02T06:28:05.451" v="2005" actId="478"/>
          <ac:picMkLst>
            <pc:docMk/>
            <pc:sldMk cId="2771659065" sldId="285"/>
            <ac:picMk id="10" creationId="{A7271147-093C-4AE4-8DB3-B51D6C633C7B}"/>
          </ac:picMkLst>
        </pc:picChg>
        <pc:picChg chg="del mod">
          <ac:chgData name="WTAN132@e.ntu.edu.sg" userId="cafe2b97-2c42-4deb-8985-21395fd32e98" providerId="ADAL" clId="{B6F97DB3-2E24-48E1-BAEF-BC7382E1307B}" dt="2020-11-06T15:39:39.264" v="16699" actId="478"/>
          <ac:picMkLst>
            <pc:docMk/>
            <pc:sldMk cId="2771659065" sldId="285"/>
            <ac:picMk id="20" creationId="{3330B498-1497-4DA8-99F4-8F8159B24FF9}"/>
          </ac:picMkLst>
        </pc:picChg>
      </pc:sldChg>
      <pc:sldChg chg="addSp delSp modSp add mod modTransition modAnim addCm delCm modCm modNotesTx">
        <pc:chgData name="WTAN132@e.ntu.edu.sg" userId="cafe2b97-2c42-4deb-8985-21395fd32e98" providerId="ADAL" clId="{B6F97DB3-2E24-48E1-BAEF-BC7382E1307B}" dt="2020-11-07T09:01:33.590" v="22147"/>
        <pc:sldMkLst>
          <pc:docMk/>
          <pc:sldMk cId="776532463" sldId="286"/>
        </pc:sldMkLst>
        <pc:spChg chg="mod">
          <ac:chgData name="WTAN132@e.ntu.edu.sg" userId="cafe2b97-2c42-4deb-8985-21395fd32e98" providerId="ADAL" clId="{B6F97DB3-2E24-48E1-BAEF-BC7382E1307B}" dt="2020-11-02T05:48:23.852" v="720" actId="20577"/>
          <ac:spMkLst>
            <pc:docMk/>
            <pc:sldMk cId="776532463" sldId="286"/>
            <ac:spMk id="2" creationId="{B0406C22-D0C4-4D8E-86F7-1A902F1CA7AB}"/>
          </ac:spMkLst>
        </pc:spChg>
        <pc:spChg chg="add del mod">
          <ac:chgData name="WTAN132@e.ntu.edu.sg" userId="cafe2b97-2c42-4deb-8985-21395fd32e98" providerId="ADAL" clId="{B6F97DB3-2E24-48E1-BAEF-BC7382E1307B}" dt="2020-11-02T06:28:03.832" v="2004" actId="478"/>
          <ac:spMkLst>
            <pc:docMk/>
            <pc:sldMk cId="776532463" sldId="286"/>
            <ac:spMk id="6" creationId="{6658AE24-9485-4599-9476-84A36D1E3A2D}"/>
          </ac:spMkLst>
        </pc:spChg>
        <pc:spChg chg="add del mod">
          <ac:chgData name="WTAN132@e.ntu.edu.sg" userId="cafe2b97-2c42-4deb-8985-21395fd32e98" providerId="ADAL" clId="{B6F97DB3-2E24-48E1-BAEF-BC7382E1307B}" dt="2020-11-06T15:47:59.555" v="16707" actId="478"/>
          <ac:spMkLst>
            <pc:docMk/>
            <pc:sldMk cId="776532463" sldId="286"/>
            <ac:spMk id="6" creationId="{8F2C914B-BF50-422B-A54C-8FCF2A2AA7F6}"/>
          </ac:spMkLst>
        </pc:spChg>
        <pc:spChg chg="mod">
          <ac:chgData name="WTAN132@e.ntu.edu.sg" userId="cafe2b97-2c42-4deb-8985-21395fd32e98" providerId="ADAL" clId="{B6F97DB3-2E24-48E1-BAEF-BC7382E1307B}" dt="2020-11-06T15:33:34.753" v="16395" actId="20577"/>
          <ac:spMkLst>
            <pc:docMk/>
            <pc:sldMk cId="776532463" sldId="286"/>
            <ac:spMk id="7" creationId="{1EBE5B37-5B62-411B-BD45-E04DD958A3F9}"/>
          </ac:spMkLst>
        </pc:spChg>
        <pc:picChg chg="add del mod">
          <ac:chgData name="WTAN132@e.ntu.edu.sg" userId="cafe2b97-2c42-4deb-8985-21395fd32e98" providerId="ADAL" clId="{B6F97DB3-2E24-48E1-BAEF-BC7382E1307B}" dt="2020-11-06T15:47:55.370" v="16706"/>
          <ac:picMkLst>
            <pc:docMk/>
            <pc:sldMk cId="776532463" sldId="286"/>
            <ac:picMk id="8" creationId="{4C03F91D-BB49-4943-8BF3-2B0E7AC63F74}"/>
          </ac:picMkLst>
        </pc:picChg>
        <pc:picChg chg="del">
          <ac:chgData name="WTAN132@e.ntu.edu.sg" userId="cafe2b97-2c42-4deb-8985-21395fd32e98" providerId="ADAL" clId="{B6F97DB3-2E24-48E1-BAEF-BC7382E1307B}" dt="2020-11-02T06:28:03.069" v="2003" actId="478"/>
          <ac:picMkLst>
            <pc:docMk/>
            <pc:sldMk cId="776532463" sldId="286"/>
            <ac:picMk id="9" creationId="{31A4E7D9-EFE3-4156-8990-1ABAF1C3807E}"/>
          </ac:picMkLst>
        </pc:picChg>
        <pc:picChg chg="add mod modCrop">
          <ac:chgData name="WTAN132@e.ntu.edu.sg" userId="cafe2b97-2c42-4deb-8985-21395fd32e98" providerId="ADAL" clId="{B6F97DB3-2E24-48E1-BAEF-BC7382E1307B}" dt="2020-11-06T15:48:33.017" v="16720" actId="1035"/>
          <ac:picMkLst>
            <pc:docMk/>
            <pc:sldMk cId="776532463" sldId="286"/>
            <ac:picMk id="10" creationId="{2103ADB6-D1A6-4A26-9C56-BC4D81D02B94}"/>
          </ac:picMkLst>
        </pc:picChg>
        <pc:picChg chg="del">
          <ac:chgData name="WTAN132@e.ntu.edu.sg" userId="cafe2b97-2c42-4deb-8985-21395fd32e98" providerId="ADAL" clId="{B6F97DB3-2E24-48E1-BAEF-BC7382E1307B}" dt="2020-11-02T14:50:12.497" v="4943" actId="478"/>
          <ac:picMkLst>
            <pc:docMk/>
            <pc:sldMk cId="776532463" sldId="286"/>
            <ac:picMk id="18" creationId="{FA9DAA9F-5926-4BC1-8F7B-06E0B1C2F013}"/>
          </ac:picMkLst>
        </pc:picChg>
      </pc:sldChg>
      <pc:sldChg chg="addSp delSp modSp add mod modTransition modNotesTx">
        <pc:chgData name="WTAN132@e.ntu.edu.sg" userId="cafe2b97-2c42-4deb-8985-21395fd32e98" providerId="ADAL" clId="{B6F97DB3-2E24-48E1-BAEF-BC7382E1307B}" dt="2020-11-07T09:25:54.319" v="22563" actId="20577"/>
        <pc:sldMkLst>
          <pc:docMk/>
          <pc:sldMk cId="2190740333" sldId="287"/>
        </pc:sldMkLst>
        <pc:spChg chg="add del mod">
          <ac:chgData name="WTAN132@e.ntu.edu.sg" userId="cafe2b97-2c42-4deb-8985-21395fd32e98" providerId="ADAL" clId="{B6F97DB3-2E24-48E1-BAEF-BC7382E1307B}" dt="2020-11-06T14:17:39.062" v="9142" actId="478"/>
          <ac:spMkLst>
            <pc:docMk/>
            <pc:sldMk cId="2190740333" sldId="287"/>
            <ac:spMk id="6" creationId="{D375A78F-EF67-4407-8F84-21CC63953815}"/>
          </ac:spMkLst>
        </pc:spChg>
        <pc:spChg chg="del">
          <ac:chgData name="WTAN132@e.ntu.edu.sg" userId="cafe2b97-2c42-4deb-8985-21395fd32e98" providerId="ADAL" clId="{B6F97DB3-2E24-48E1-BAEF-BC7382E1307B}" dt="2020-11-02T05:43:11.811" v="567" actId="478"/>
          <ac:spMkLst>
            <pc:docMk/>
            <pc:sldMk cId="2190740333" sldId="287"/>
            <ac:spMk id="8" creationId="{D5450AF9-6A8E-4054-A832-F7BF5DA0E16C}"/>
          </ac:spMkLst>
        </pc:spChg>
        <pc:spChg chg="mod">
          <ac:chgData name="WTAN132@e.ntu.edu.sg" userId="cafe2b97-2c42-4deb-8985-21395fd32e98" providerId="ADAL" clId="{B6F97DB3-2E24-48E1-BAEF-BC7382E1307B}" dt="2020-11-06T14:21:42.893" v="9323" actId="255"/>
          <ac:spMkLst>
            <pc:docMk/>
            <pc:sldMk cId="2190740333" sldId="287"/>
            <ac:spMk id="9" creationId="{4E74A44B-1AAF-44D0-A426-104890F03E29}"/>
          </ac:spMkLst>
        </pc:spChg>
        <pc:spChg chg="mod">
          <ac:chgData name="WTAN132@e.ntu.edu.sg" userId="cafe2b97-2c42-4deb-8985-21395fd32e98" providerId="ADAL" clId="{B6F97DB3-2E24-48E1-BAEF-BC7382E1307B}" dt="2020-11-07T09:25:54.319" v="22563" actId="20577"/>
          <ac:spMkLst>
            <pc:docMk/>
            <pc:sldMk cId="2190740333" sldId="287"/>
            <ac:spMk id="10" creationId="{89BE0DA3-3A03-418B-B7CF-0D4107499B9C}"/>
          </ac:spMkLst>
        </pc:spChg>
        <pc:spChg chg="del">
          <ac:chgData name="WTAN132@e.ntu.edu.sg" userId="cafe2b97-2c42-4deb-8985-21395fd32e98" providerId="ADAL" clId="{B6F97DB3-2E24-48E1-BAEF-BC7382E1307B}" dt="2020-11-02T05:43:12.700" v="568" actId="478"/>
          <ac:spMkLst>
            <pc:docMk/>
            <pc:sldMk cId="2190740333" sldId="287"/>
            <ac:spMk id="11" creationId="{D02433E8-0DB5-41D8-8B35-D76C17922FE5}"/>
          </ac:spMkLst>
        </pc:spChg>
        <pc:spChg chg="mod">
          <ac:chgData name="WTAN132@e.ntu.edu.sg" userId="cafe2b97-2c42-4deb-8985-21395fd32e98" providerId="ADAL" clId="{B6F97DB3-2E24-48E1-BAEF-BC7382E1307B}" dt="2020-11-06T14:18:45.350" v="9190" actId="1076"/>
          <ac:spMkLst>
            <pc:docMk/>
            <pc:sldMk cId="2190740333" sldId="287"/>
            <ac:spMk id="12" creationId="{CC46A248-3DD2-4083-A410-269D3C38BC7D}"/>
          </ac:spMkLst>
        </pc:spChg>
        <pc:spChg chg="mod">
          <ac:chgData name="WTAN132@e.ntu.edu.sg" userId="cafe2b97-2c42-4deb-8985-21395fd32e98" providerId="ADAL" clId="{B6F97DB3-2E24-48E1-BAEF-BC7382E1307B}" dt="2020-11-06T14:21:36.310" v="9321" actId="27636"/>
          <ac:spMkLst>
            <pc:docMk/>
            <pc:sldMk cId="2190740333" sldId="287"/>
            <ac:spMk id="13" creationId="{C2591E4E-87B2-4D64-B582-FBD4968920C5}"/>
          </ac:spMkLst>
        </pc:spChg>
        <pc:spChg chg="del">
          <ac:chgData name="WTAN132@e.ntu.edu.sg" userId="cafe2b97-2c42-4deb-8985-21395fd32e98" providerId="ADAL" clId="{B6F97DB3-2E24-48E1-BAEF-BC7382E1307B}" dt="2020-11-02T05:43:16.421" v="569" actId="478"/>
          <ac:spMkLst>
            <pc:docMk/>
            <pc:sldMk cId="2190740333" sldId="287"/>
            <ac:spMk id="14" creationId="{1A32FF73-A652-43C6-96BD-425851F591BC}"/>
          </ac:spMkLst>
        </pc:spChg>
        <pc:spChg chg="add del mod">
          <ac:chgData name="WTAN132@e.ntu.edu.sg" userId="cafe2b97-2c42-4deb-8985-21395fd32e98" providerId="ADAL" clId="{B6F97DB3-2E24-48E1-BAEF-BC7382E1307B}" dt="2020-11-06T14:18:18.878" v="9185"/>
          <ac:spMkLst>
            <pc:docMk/>
            <pc:sldMk cId="2190740333" sldId="287"/>
            <ac:spMk id="14" creationId="{EEF23554-F126-4438-8560-5990EA5A39B8}"/>
          </ac:spMkLst>
        </pc:spChg>
        <pc:spChg chg="mod">
          <ac:chgData name="WTAN132@e.ntu.edu.sg" userId="cafe2b97-2c42-4deb-8985-21395fd32e98" providerId="ADAL" clId="{B6F97DB3-2E24-48E1-BAEF-BC7382E1307B}" dt="2020-11-06T14:21:39.033" v="9322" actId="403"/>
          <ac:spMkLst>
            <pc:docMk/>
            <pc:sldMk cId="2190740333" sldId="287"/>
            <ac:spMk id="16" creationId="{A9BECA94-5E25-4E6D-A58C-7792A89CED7C}"/>
          </ac:spMkLst>
        </pc:spChg>
        <pc:spChg chg="add del mod">
          <ac:chgData name="WTAN132@e.ntu.edu.sg" userId="cafe2b97-2c42-4deb-8985-21395fd32e98" providerId="ADAL" clId="{B6F97DB3-2E24-48E1-BAEF-BC7382E1307B}" dt="2020-11-06T14:18:18.878" v="9185"/>
          <ac:spMkLst>
            <pc:docMk/>
            <pc:sldMk cId="2190740333" sldId="287"/>
            <ac:spMk id="17" creationId="{DC4E66B0-32A8-4AC5-924B-3EB96764A2F8}"/>
          </ac:spMkLst>
        </pc:spChg>
        <pc:spChg chg="add del mod">
          <ac:chgData name="WTAN132@e.ntu.edu.sg" userId="cafe2b97-2c42-4deb-8985-21395fd32e98" providerId="ADAL" clId="{B6F97DB3-2E24-48E1-BAEF-BC7382E1307B}" dt="2020-11-06T14:17:40.872" v="9143" actId="478"/>
          <ac:spMkLst>
            <pc:docMk/>
            <pc:sldMk cId="2190740333" sldId="287"/>
            <ac:spMk id="18" creationId="{98245E9A-40D6-44FE-948E-C69A8B52A249}"/>
          </ac:spMkLst>
        </pc:spChg>
        <pc:spChg chg="add del mod">
          <ac:chgData name="WTAN132@e.ntu.edu.sg" userId="cafe2b97-2c42-4deb-8985-21395fd32e98" providerId="ADAL" clId="{B6F97DB3-2E24-48E1-BAEF-BC7382E1307B}" dt="2020-11-06T14:18:18.878" v="9185"/>
          <ac:spMkLst>
            <pc:docMk/>
            <pc:sldMk cId="2190740333" sldId="287"/>
            <ac:spMk id="19" creationId="{348A12C5-2207-466E-B298-FD2A99A06471}"/>
          </ac:spMkLst>
        </pc:spChg>
        <pc:spChg chg="add del mod">
          <ac:chgData name="WTAN132@e.ntu.edu.sg" userId="cafe2b97-2c42-4deb-8985-21395fd32e98" providerId="ADAL" clId="{B6F97DB3-2E24-48E1-BAEF-BC7382E1307B}" dt="2020-11-06T14:17:42.088" v="9144" actId="478"/>
          <ac:spMkLst>
            <pc:docMk/>
            <pc:sldMk cId="2190740333" sldId="287"/>
            <ac:spMk id="20" creationId="{78F7D4AA-A672-4B12-906A-02A698726521}"/>
          </ac:spMkLst>
        </pc:spChg>
        <pc:spChg chg="add del mod">
          <ac:chgData name="WTAN132@e.ntu.edu.sg" userId="cafe2b97-2c42-4deb-8985-21395fd32e98" providerId="ADAL" clId="{B6F97DB3-2E24-48E1-BAEF-BC7382E1307B}" dt="2020-11-06T14:18:18.878" v="9185"/>
          <ac:spMkLst>
            <pc:docMk/>
            <pc:sldMk cId="2190740333" sldId="287"/>
            <ac:spMk id="21" creationId="{05496CD3-9D49-4032-9EB0-08E30FFA35B0}"/>
          </ac:spMkLst>
        </pc:spChg>
        <pc:spChg chg="add del mod">
          <ac:chgData name="WTAN132@e.ntu.edu.sg" userId="cafe2b97-2c42-4deb-8985-21395fd32e98" providerId="ADAL" clId="{B6F97DB3-2E24-48E1-BAEF-BC7382E1307B}" dt="2020-11-06T14:18:18.878" v="9185"/>
          <ac:spMkLst>
            <pc:docMk/>
            <pc:sldMk cId="2190740333" sldId="287"/>
            <ac:spMk id="22" creationId="{566CE0EC-57C7-40FD-BC1A-774885761FAC}"/>
          </ac:spMkLst>
        </pc:spChg>
        <pc:spChg chg="add del mod">
          <ac:chgData name="WTAN132@e.ntu.edu.sg" userId="cafe2b97-2c42-4deb-8985-21395fd32e98" providerId="ADAL" clId="{B6F97DB3-2E24-48E1-BAEF-BC7382E1307B}" dt="2020-11-02T06:28:18.517" v="2016" actId="478"/>
          <ac:spMkLst>
            <pc:docMk/>
            <pc:sldMk cId="2190740333" sldId="287"/>
            <ac:spMk id="22" creationId="{CB598574-5C79-4206-B209-0D2B89C553A5}"/>
          </ac:spMkLst>
        </pc:spChg>
        <pc:spChg chg="add del mod">
          <ac:chgData name="WTAN132@e.ntu.edu.sg" userId="cafe2b97-2c42-4deb-8985-21395fd32e98" providerId="ADAL" clId="{B6F97DB3-2E24-48E1-BAEF-BC7382E1307B}" dt="2020-11-06T14:18:46.254" v="9191"/>
          <ac:spMkLst>
            <pc:docMk/>
            <pc:sldMk cId="2190740333" sldId="287"/>
            <ac:spMk id="23" creationId="{0C974247-601D-4059-A0D7-FADD339AA997}"/>
          </ac:spMkLst>
        </pc:spChg>
        <pc:spChg chg="add del mod">
          <ac:chgData name="WTAN132@e.ntu.edu.sg" userId="cafe2b97-2c42-4deb-8985-21395fd32e98" providerId="ADAL" clId="{B6F97DB3-2E24-48E1-BAEF-BC7382E1307B}" dt="2020-11-06T14:18:46.254" v="9191"/>
          <ac:spMkLst>
            <pc:docMk/>
            <pc:sldMk cId="2190740333" sldId="287"/>
            <ac:spMk id="24" creationId="{D4125B1C-91A7-4B75-B50E-8B2F4742C804}"/>
          </ac:spMkLst>
        </pc:spChg>
        <pc:spChg chg="add del mod">
          <ac:chgData name="WTAN132@e.ntu.edu.sg" userId="cafe2b97-2c42-4deb-8985-21395fd32e98" providerId="ADAL" clId="{B6F97DB3-2E24-48E1-BAEF-BC7382E1307B}" dt="2020-11-06T14:18:46.254" v="9191"/>
          <ac:spMkLst>
            <pc:docMk/>
            <pc:sldMk cId="2190740333" sldId="287"/>
            <ac:spMk id="25" creationId="{2C3A033D-DBA5-4827-89BE-6CFFEA782E0E}"/>
          </ac:spMkLst>
        </pc:spChg>
        <pc:spChg chg="add del mod">
          <ac:chgData name="WTAN132@e.ntu.edu.sg" userId="cafe2b97-2c42-4deb-8985-21395fd32e98" providerId="ADAL" clId="{B6F97DB3-2E24-48E1-BAEF-BC7382E1307B}" dt="2020-11-06T14:18:46.254" v="9191"/>
          <ac:spMkLst>
            <pc:docMk/>
            <pc:sldMk cId="2190740333" sldId="287"/>
            <ac:spMk id="26" creationId="{52AFB645-B252-4A79-9E50-BFEA4E52BDAE}"/>
          </ac:spMkLst>
        </pc:spChg>
        <pc:spChg chg="add del mod">
          <ac:chgData name="WTAN132@e.ntu.edu.sg" userId="cafe2b97-2c42-4deb-8985-21395fd32e98" providerId="ADAL" clId="{B6F97DB3-2E24-48E1-BAEF-BC7382E1307B}" dt="2020-11-06T14:18:46.254" v="9191"/>
          <ac:spMkLst>
            <pc:docMk/>
            <pc:sldMk cId="2190740333" sldId="287"/>
            <ac:spMk id="27" creationId="{8071C268-C583-4056-9C51-0D1B366DFF72}"/>
          </ac:spMkLst>
        </pc:spChg>
        <pc:spChg chg="add del mod">
          <ac:chgData name="WTAN132@e.ntu.edu.sg" userId="cafe2b97-2c42-4deb-8985-21395fd32e98" providerId="ADAL" clId="{B6F97DB3-2E24-48E1-BAEF-BC7382E1307B}" dt="2020-11-06T14:18:46.254" v="9191"/>
          <ac:spMkLst>
            <pc:docMk/>
            <pc:sldMk cId="2190740333" sldId="287"/>
            <ac:spMk id="28" creationId="{66CD2D31-8107-4453-B250-5309E245DF8F}"/>
          </ac:spMkLst>
        </pc:spChg>
        <pc:spChg chg="add del mod">
          <ac:chgData name="WTAN132@e.ntu.edu.sg" userId="cafe2b97-2c42-4deb-8985-21395fd32e98" providerId="ADAL" clId="{B6F97DB3-2E24-48E1-BAEF-BC7382E1307B}" dt="2020-11-06T14:18:49.986" v="9193"/>
          <ac:spMkLst>
            <pc:docMk/>
            <pc:sldMk cId="2190740333" sldId="287"/>
            <ac:spMk id="29" creationId="{0FDC54A3-E2A1-444A-A1B5-35233E5BEC56}"/>
          </ac:spMkLst>
        </pc:spChg>
        <pc:spChg chg="add del mod">
          <ac:chgData name="WTAN132@e.ntu.edu.sg" userId="cafe2b97-2c42-4deb-8985-21395fd32e98" providerId="ADAL" clId="{B6F97DB3-2E24-48E1-BAEF-BC7382E1307B}" dt="2020-11-06T14:18:49.986" v="9193"/>
          <ac:spMkLst>
            <pc:docMk/>
            <pc:sldMk cId="2190740333" sldId="287"/>
            <ac:spMk id="30" creationId="{07BAC259-D52B-4A72-8990-FC5BBC6B5E82}"/>
          </ac:spMkLst>
        </pc:spChg>
        <pc:spChg chg="add del mod">
          <ac:chgData name="WTAN132@e.ntu.edu.sg" userId="cafe2b97-2c42-4deb-8985-21395fd32e98" providerId="ADAL" clId="{B6F97DB3-2E24-48E1-BAEF-BC7382E1307B}" dt="2020-11-06T14:18:49.986" v="9193"/>
          <ac:spMkLst>
            <pc:docMk/>
            <pc:sldMk cId="2190740333" sldId="287"/>
            <ac:spMk id="31" creationId="{BCF15475-9FAD-4F98-B0FF-BA37965107F7}"/>
          </ac:spMkLst>
        </pc:spChg>
        <pc:spChg chg="add del mod">
          <ac:chgData name="WTAN132@e.ntu.edu.sg" userId="cafe2b97-2c42-4deb-8985-21395fd32e98" providerId="ADAL" clId="{B6F97DB3-2E24-48E1-BAEF-BC7382E1307B}" dt="2020-11-06T14:18:49.986" v="9193"/>
          <ac:spMkLst>
            <pc:docMk/>
            <pc:sldMk cId="2190740333" sldId="287"/>
            <ac:spMk id="32" creationId="{4E395732-4D19-4D58-8662-C47E6BF56C1C}"/>
          </ac:spMkLst>
        </pc:spChg>
        <pc:spChg chg="add del mod">
          <ac:chgData name="WTAN132@e.ntu.edu.sg" userId="cafe2b97-2c42-4deb-8985-21395fd32e98" providerId="ADAL" clId="{B6F97DB3-2E24-48E1-BAEF-BC7382E1307B}" dt="2020-11-06T14:18:49.986" v="9193"/>
          <ac:spMkLst>
            <pc:docMk/>
            <pc:sldMk cId="2190740333" sldId="287"/>
            <ac:spMk id="33" creationId="{26ECBFFC-8E2D-4027-B992-E7E574720FF5}"/>
          </ac:spMkLst>
        </pc:spChg>
        <pc:spChg chg="add del mod">
          <ac:chgData name="WTAN132@e.ntu.edu.sg" userId="cafe2b97-2c42-4deb-8985-21395fd32e98" providerId="ADAL" clId="{B6F97DB3-2E24-48E1-BAEF-BC7382E1307B}" dt="2020-11-06T14:18:49.986" v="9193"/>
          <ac:spMkLst>
            <pc:docMk/>
            <pc:sldMk cId="2190740333" sldId="287"/>
            <ac:spMk id="34" creationId="{C068EE33-5297-453E-8C8B-D9F633652D4C}"/>
          </ac:spMkLst>
        </pc:spChg>
        <pc:spChg chg="add mod">
          <ac:chgData name="WTAN132@e.ntu.edu.sg" userId="cafe2b97-2c42-4deb-8985-21395fd32e98" providerId="ADAL" clId="{B6F97DB3-2E24-48E1-BAEF-BC7382E1307B}" dt="2020-11-06T14:22:32.212" v="9327" actId="207"/>
          <ac:spMkLst>
            <pc:docMk/>
            <pc:sldMk cId="2190740333" sldId="287"/>
            <ac:spMk id="35" creationId="{69A4CE14-AE33-4260-90F7-907D976E5F9B}"/>
          </ac:spMkLst>
        </pc:spChg>
        <pc:spChg chg="add mod">
          <ac:chgData name="WTAN132@e.ntu.edu.sg" userId="cafe2b97-2c42-4deb-8985-21395fd32e98" providerId="ADAL" clId="{B6F97DB3-2E24-48E1-BAEF-BC7382E1307B}" dt="2020-11-06T14:28:45.280" v="9355" actId="108"/>
          <ac:spMkLst>
            <pc:docMk/>
            <pc:sldMk cId="2190740333" sldId="287"/>
            <ac:spMk id="36" creationId="{BB91E96C-652B-4A94-96D1-7AD57F34E49E}"/>
          </ac:spMkLst>
        </pc:spChg>
        <pc:spChg chg="add mod">
          <ac:chgData name="WTAN132@e.ntu.edu.sg" userId="cafe2b97-2c42-4deb-8985-21395fd32e98" providerId="ADAL" clId="{B6F97DB3-2E24-48E1-BAEF-BC7382E1307B}" dt="2020-11-06T14:19:08.494" v="9199" actId="20577"/>
          <ac:spMkLst>
            <pc:docMk/>
            <pc:sldMk cId="2190740333" sldId="287"/>
            <ac:spMk id="37" creationId="{A81666B2-427C-4F29-AF33-F4E03809C4C1}"/>
          </ac:spMkLst>
        </pc:spChg>
        <pc:spChg chg="add mod">
          <ac:chgData name="WTAN132@e.ntu.edu.sg" userId="cafe2b97-2c42-4deb-8985-21395fd32e98" providerId="ADAL" clId="{B6F97DB3-2E24-48E1-BAEF-BC7382E1307B}" dt="2020-11-06T14:21:49.794" v="9325" actId="255"/>
          <ac:spMkLst>
            <pc:docMk/>
            <pc:sldMk cId="2190740333" sldId="287"/>
            <ac:spMk id="38" creationId="{B30D67C1-903F-4245-8D82-C344F822C2CF}"/>
          </ac:spMkLst>
        </pc:spChg>
        <pc:spChg chg="add mod">
          <ac:chgData name="WTAN132@e.ntu.edu.sg" userId="cafe2b97-2c42-4deb-8985-21395fd32e98" providerId="ADAL" clId="{B6F97DB3-2E24-48E1-BAEF-BC7382E1307B}" dt="2020-11-06T14:19:10.931" v="9201" actId="20577"/>
          <ac:spMkLst>
            <pc:docMk/>
            <pc:sldMk cId="2190740333" sldId="287"/>
            <ac:spMk id="39" creationId="{03F061C4-0093-4049-8A8B-0D371DA3B075}"/>
          </ac:spMkLst>
        </pc:spChg>
        <pc:spChg chg="add mod">
          <ac:chgData name="WTAN132@e.ntu.edu.sg" userId="cafe2b97-2c42-4deb-8985-21395fd32e98" providerId="ADAL" clId="{B6F97DB3-2E24-48E1-BAEF-BC7382E1307B}" dt="2020-11-06T14:21:52.337" v="9326" actId="403"/>
          <ac:spMkLst>
            <pc:docMk/>
            <pc:sldMk cId="2190740333" sldId="287"/>
            <ac:spMk id="40" creationId="{417393ED-219A-4855-B413-13661A535F4D}"/>
          </ac:spMkLst>
        </pc:spChg>
        <pc:picChg chg="del">
          <ac:chgData name="WTAN132@e.ntu.edu.sg" userId="cafe2b97-2c42-4deb-8985-21395fd32e98" providerId="ADAL" clId="{B6F97DB3-2E24-48E1-BAEF-BC7382E1307B}" dt="2020-11-02T06:28:17.837" v="2015" actId="478"/>
          <ac:picMkLst>
            <pc:docMk/>
            <pc:sldMk cId="2190740333" sldId="287"/>
            <ac:picMk id="17" creationId="{D652F905-B33B-4D47-80C8-0F74935D9B8E}"/>
          </ac:picMkLst>
        </pc:picChg>
        <pc:picChg chg="add mod">
          <ac:chgData name="WTAN132@e.ntu.edu.sg" userId="cafe2b97-2c42-4deb-8985-21395fd32e98" providerId="ADAL" clId="{B6F97DB3-2E24-48E1-BAEF-BC7382E1307B}" dt="2020-11-06T14:26:42.616" v="9353"/>
          <ac:picMkLst>
            <pc:docMk/>
            <pc:sldMk cId="2190740333" sldId="287"/>
            <ac:picMk id="42" creationId="{B28794C5-ABB6-42FE-B008-EFD9F7E0BBB1}"/>
          </ac:picMkLst>
        </pc:picChg>
        <pc:cxnChg chg="add mod">
          <ac:chgData name="WTAN132@e.ntu.edu.sg" userId="cafe2b97-2c42-4deb-8985-21395fd32e98" providerId="ADAL" clId="{B6F97DB3-2E24-48E1-BAEF-BC7382E1307B}" dt="2020-11-06T14:21:11.654" v="9304" actId="208"/>
          <ac:cxnSpMkLst>
            <pc:docMk/>
            <pc:sldMk cId="2190740333" sldId="287"/>
            <ac:cxnSpMk id="7" creationId="{2BB25CD6-80A9-4D20-A667-53624332EAA9}"/>
          </ac:cxnSpMkLst>
        </pc:cxnChg>
        <pc:cxnChg chg="add mod">
          <ac:chgData name="WTAN132@e.ntu.edu.sg" userId="cafe2b97-2c42-4deb-8985-21395fd32e98" providerId="ADAL" clId="{B6F97DB3-2E24-48E1-BAEF-BC7382E1307B}" dt="2020-11-06T14:21:17.605" v="9307" actId="14100"/>
          <ac:cxnSpMkLst>
            <pc:docMk/>
            <pc:sldMk cId="2190740333" sldId="287"/>
            <ac:cxnSpMk id="41" creationId="{A6C6FBCD-C9EF-4F56-B8BA-6A5EDAB2EBA1}"/>
          </ac:cxnSpMkLst>
        </pc:cxnChg>
      </pc:sldChg>
      <pc:sldChg chg="addSp delSp modSp add del mod modTransition">
        <pc:chgData name="WTAN132@e.ntu.edu.sg" userId="cafe2b97-2c42-4deb-8985-21395fd32e98" providerId="ADAL" clId="{B6F97DB3-2E24-48E1-BAEF-BC7382E1307B}" dt="2020-11-07T09:20:14.293" v="22507" actId="47"/>
        <pc:sldMkLst>
          <pc:docMk/>
          <pc:sldMk cId="2699844013" sldId="288"/>
        </pc:sldMkLst>
        <pc:spChg chg="add del mod">
          <ac:chgData name="WTAN132@e.ntu.edu.sg" userId="cafe2b97-2c42-4deb-8985-21395fd32e98" providerId="ADAL" clId="{B6F97DB3-2E24-48E1-BAEF-BC7382E1307B}" dt="2020-11-02T06:27:56.748" v="1998" actId="478"/>
          <ac:spMkLst>
            <pc:docMk/>
            <pc:sldMk cId="2699844013" sldId="288"/>
            <ac:spMk id="7" creationId="{C9EC6C97-39E2-4751-A1CC-FDF22BA5760E}"/>
          </ac:spMkLst>
        </pc:spChg>
        <pc:spChg chg="mod">
          <ac:chgData name="WTAN132@e.ntu.edu.sg" userId="cafe2b97-2c42-4deb-8985-21395fd32e98" providerId="ADAL" clId="{B6F97DB3-2E24-48E1-BAEF-BC7382E1307B}" dt="2020-11-02T05:45:41.543" v="662" actId="207"/>
          <ac:spMkLst>
            <pc:docMk/>
            <pc:sldMk cId="2699844013" sldId="288"/>
            <ac:spMk id="9" creationId="{4E74A44B-1AAF-44D0-A426-104890F03E29}"/>
          </ac:spMkLst>
        </pc:spChg>
        <pc:spChg chg="mod">
          <ac:chgData name="WTAN132@e.ntu.edu.sg" userId="cafe2b97-2c42-4deb-8985-21395fd32e98" providerId="ADAL" clId="{B6F97DB3-2E24-48E1-BAEF-BC7382E1307B}" dt="2020-11-02T05:45:57.227" v="665" actId="207"/>
          <ac:spMkLst>
            <pc:docMk/>
            <pc:sldMk cId="2699844013" sldId="288"/>
            <ac:spMk id="12" creationId="{CC46A248-3DD2-4083-A410-269D3C38BC7D}"/>
          </ac:spMkLst>
        </pc:spChg>
        <pc:spChg chg="mod">
          <ac:chgData name="WTAN132@e.ntu.edu.sg" userId="cafe2b97-2c42-4deb-8985-21395fd32e98" providerId="ADAL" clId="{B6F97DB3-2E24-48E1-BAEF-BC7382E1307B}" dt="2020-11-02T05:45:45.046" v="663" actId="207"/>
          <ac:spMkLst>
            <pc:docMk/>
            <pc:sldMk cId="2699844013" sldId="288"/>
            <ac:spMk id="16" creationId="{A9BECA94-5E25-4E6D-A58C-7792A89CED7C}"/>
          </ac:spMkLst>
        </pc:spChg>
        <pc:picChg chg="del">
          <ac:chgData name="WTAN132@e.ntu.edu.sg" userId="cafe2b97-2c42-4deb-8985-21395fd32e98" providerId="ADAL" clId="{B6F97DB3-2E24-48E1-BAEF-BC7382E1307B}" dt="2020-11-02T06:27:55.364" v="1997" actId="478"/>
          <ac:picMkLst>
            <pc:docMk/>
            <pc:sldMk cId="2699844013" sldId="288"/>
            <ac:picMk id="17" creationId="{D652F905-B33B-4D47-80C8-0F74935D9B8E}"/>
          </ac:picMkLst>
        </pc:picChg>
      </pc:sldChg>
      <pc:sldChg chg="addSp delSp modSp add mod modTransition">
        <pc:chgData name="WTAN132@e.ntu.edu.sg" userId="cafe2b97-2c42-4deb-8985-21395fd32e98" providerId="ADAL" clId="{B6F97DB3-2E24-48E1-BAEF-BC7382E1307B}" dt="2020-11-02T07:36:10.724" v="4622" actId="20577"/>
        <pc:sldMkLst>
          <pc:docMk/>
          <pc:sldMk cId="2336635777" sldId="289"/>
        </pc:sldMkLst>
        <pc:spChg chg="mod">
          <ac:chgData name="WTAN132@e.ntu.edu.sg" userId="cafe2b97-2c42-4deb-8985-21395fd32e98" providerId="ADAL" clId="{B6F97DB3-2E24-48E1-BAEF-BC7382E1307B}" dt="2020-11-02T06:03:57.087" v="1171" actId="20577"/>
          <ac:spMkLst>
            <pc:docMk/>
            <pc:sldMk cId="2336635777" sldId="289"/>
            <ac:spMk id="5" creationId="{FF93F71D-1663-42FA-A91E-FA23F03F0287}"/>
          </ac:spMkLst>
        </pc:spChg>
        <pc:spChg chg="mod">
          <ac:chgData name="WTAN132@e.ntu.edu.sg" userId="cafe2b97-2c42-4deb-8985-21395fd32e98" providerId="ADAL" clId="{B6F97DB3-2E24-48E1-BAEF-BC7382E1307B}" dt="2020-11-02T06:07:16.043" v="1235" actId="20577"/>
          <ac:spMkLst>
            <pc:docMk/>
            <pc:sldMk cId="2336635777" sldId="289"/>
            <ac:spMk id="6" creationId="{F62CA978-7F10-45ED-A5E7-73BCC796D219}"/>
          </ac:spMkLst>
        </pc:spChg>
        <pc:spChg chg="add del mod">
          <ac:chgData name="WTAN132@e.ntu.edu.sg" userId="cafe2b97-2c42-4deb-8985-21395fd32e98" providerId="ADAL" clId="{B6F97DB3-2E24-48E1-BAEF-BC7382E1307B}" dt="2020-11-02T05:51:32.927" v="744" actId="478"/>
          <ac:spMkLst>
            <pc:docMk/>
            <pc:sldMk cId="2336635777" sldId="289"/>
            <ac:spMk id="7" creationId="{ACAE667F-38A2-484F-AE8F-FCE840C5B50D}"/>
          </ac:spMkLst>
        </pc:spChg>
        <pc:spChg chg="del">
          <ac:chgData name="WTAN132@e.ntu.edu.sg" userId="cafe2b97-2c42-4deb-8985-21395fd32e98" providerId="ADAL" clId="{B6F97DB3-2E24-48E1-BAEF-BC7382E1307B}" dt="2020-11-02T05:52:37.886" v="758" actId="478"/>
          <ac:spMkLst>
            <pc:docMk/>
            <pc:sldMk cId="2336635777" sldId="289"/>
            <ac:spMk id="8" creationId="{1C19D996-1EAD-4EC5-92CC-5A60F9A9E91F}"/>
          </ac:spMkLst>
        </pc:spChg>
        <pc:spChg chg="del mod">
          <ac:chgData name="WTAN132@e.ntu.edu.sg" userId="cafe2b97-2c42-4deb-8985-21395fd32e98" providerId="ADAL" clId="{B6F97DB3-2E24-48E1-BAEF-BC7382E1307B}" dt="2020-11-02T05:53:29.015" v="767" actId="478"/>
          <ac:spMkLst>
            <pc:docMk/>
            <pc:sldMk cId="2336635777" sldId="289"/>
            <ac:spMk id="11" creationId="{F169B100-3316-442B-90D0-AE2AF6C91814}"/>
          </ac:spMkLst>
        </pc:spChg>
        <pc:spChg chg="del mod">
          <ac:chgData name="WTAN132@e.ntu.edu.sg" userId="cafe2b97-2c42-4deb-8985-21395fd32e98" providerId="ADAL" clId="{B6F97DB3-2E24-48E1-BAEF-BC7382E1307B}" dt="2020-11-02T05:59:40.133" v="993" actId="478"/>
          <ac:spMkLst>
            <pc:docMk/>
            <pc:sldMk cId="2336635777" sldId="289"/>
            <ac:spMk id="12" creationId="{DBA5053A-73B6-4E27-824C-F867F8EDA83F}"/>
          </ac:spMkLst>
        </pc:spChg>
        <pc:spChg chg="del mod">
          <ac:chgData name="WTAN132@e.ntu.edu.sg" userId="cafe2b97-2c42-4deb-8985-21395fd32e98" providerId="ADAL" clId="{B6F97DB3-2E24-48E1-BAEF-BC7382E1307B}" dt="2020-11-02T05:59:38.626" v="992" actId="478"/>
          <ac:spMkLst>
            <pc:docMk/>
            <pc:sldMk cId="2336635777" sldId="289"/>
            <ac:spMk id="13" creationId="{57AA6585-6BC6-4EC1-AFAF-3B37B888F388}"/>
          </ac:spMkLst>
        </pc:spChg>
        <pc:spChg chg="mod topLvl">
          <ac:chgData name="WTAN132@e.ntu.edu.sg" userId="cafe2b97-2c42-4deb-8985-21395fd32e98" providerId="ADAL" clId="{B6F97DB3-2E24-48E1-BAEF-BC7382E1307B}" dt="2020-11-02T06:02:19.458" v="1128" actId="164"/>
          <ac:spMkLst>
            <pc:docMk/>
            <pc:sldMk cId="2336635777" sldId="289"/>
            <ac:spMk id="18" creationId="{5F3DB5E8-AA32-4034-BC2D-F568DDC842D0}"/>
          </ac:spMkLst>
        </pc:spChg>
        <pc:spChg chg="mod topLvl">
          <ac:chgData name="WTAN132@e.ntu.edu.sg" userId="cafe2b97-2c42-4deb-8985-21395fd32e98" providerId="ADAL" clId="{B6F97DB3-2E24-48E1-BAEF-BC7382E1307B}" dt="2020-11-02T06:02:19.458" v="1128" actId="164"/>
          <ac:spMkLst>
            <pc:docMk/>
            <pc:sldMk cId="2336635777" sldId="289"/>
            <ac:spMk id="19" creationId="{BE346E96-29A3-4D39-8B12-EE20E18CA589}"/>
          </ac:spMkLst>
        </pc:spChg>
        <pc:spChg chg="add del mod topLvl">
          <ac:chgData name="WTAN132@e.ntu.edu.sg" userId="cafe2b97-2c42-4deb-8985-21395fd32e98" providerId="ADAL" clId="{B6F97DB3-2E24-48E1-BAEF-BC7382E1307B}" dt="2020-11-02T06:05:28.336" v="1204" actId="478"/>
          <ac:spMkLst>
            <pc:docMk/>
            <pc:sldMk cId="2336635777" sldId="289"/>
            <ac:spMk id="24" creationId="{5BB98C79-D773-428A-9F9A-37D80618CCC1}"/>
          </ac:spMkLst>
        </pc:spChg>
        <pc:spChg chg="mod topLvl">
          <ac:chgData name="WTAN132@e.ntu.edu.sg" userId="cafe2b97-2c42-4deb-8985-21395fd32e98" providerId="ADAL" clId="{B6F97DB3-2E24-48E1-BAEF-BC7382E1307B}" dt="2020-11-02T06:02:51.427" v="1134" actId="14100"/>
          <ac:spMkLst>
            <pc:docMk/>
            <pc:sldMk cId="2336635777" sldId="289"/>
            <ac:spMk id="28" creationId="{AB278EF2-B84A-4B91-96E9-4B287EAFAE5D}"/>
          </ac:spMkLst>
        </pc:spChg>
        <pc:spChg chg="add mod">
          <ac:chgData name="WTAN132@e.ntu.edu.sg" userId="cafe2b97-2c42-4deb-8985-21395fd32e98" providerId="ADAL" clId="{B6F97DB3-2E24-48E1-BAEF-BC7382E1307B}" dt="2020-11-02T07:36:10.724" v="4622" actId="20577"/>
          <ac:spMkLst>
            <pc:docMk/>
            <pc:sldMk cId="2336635777" sldId="289"/>
            <ac:spMk id="55" creationId="{4E86245C-A326-4335-A0AA-1067AB4325D8}"/>
          </ac:spMkLst>
        </pc:spChg>
        <pc:spChg chg="add del mod">
          <ac:chgData name="WTAN132@e.ntu.edu.sg" userId="cafe2b97-2c42-4deb-8985-21395fd32e98" providerId="ADAL" clId="{B6F97DB3-2E24-48E1-BAEF-BC7382E1307B}" dt="2020-11-02T06:27:52.617" v="1995" actId="931"/>
          <ac:spMkLst>
            <pc:docMk/>
            <pc:sldMk cId="2336635777" sldId="289"/>
            <ac:spMk id="57" creationId="{C417A5C4-890A-40F6-81DB-1509425E2849}"/>
          </ac:spMkLst>
        </pc:spChg>
        <pc:grpChg chg="add del mod">
          <ac:chgData name="WTAN132@e.ntu.edu.sg" userId="cafe2b97-2c42-4deb-8985-21395fd32e98" providerId="ADAL" clId="{B6F97DB3-2E24-48E1-BAEF-BC7382E1307B}" dt="2020-11-02T05:59:40.133" v="993" actId="478"/>
          <ac:grpSpMkLst>
            <pc:docMk/>
            <pc:sldMk cId="2336635777" sldId="289"/>
            <ac:grpSpMk id="9" creationId="{55B314A0-4AA9-4ED0-9359-88CC0B0D9D7B}"/>
          </ac:grpSpMkLst>
        </pc:grpChg>
        <pc:grpChg chg="del mod topLvl">
          <ac:chgData name="WTAN132@e.ntu.edu.sg" userId="cafe2b97-2c42-4deb-8985-21395fd32e98" providerId="ADAL" clId="{B6F97DB3-2E24-48E1-BAEF-BC7382E1307B}" dt="2020-11-02T06:01:53.192" v="1100" actId="165"/>
          <ac:grpSpMkLst>
            <pc:docMk/>
            <pc:sldMk cId="2336635777" sldId="289"/>
            <ac:grpSpMk id="14" creationId="{D8578B0D-FD8B-4155-B43B-103805F0032C}"/>
          </ac:grpSpMkLst>
        </pc:grpChg>
        <pc:grpChg chg="del mod">
          <ac:chgData name="WTAN132@e.ntu.edu.sg" userId="cafe2b97-2c42-4deb-8985-21395fd32e98" providerId="ADAL" clId="{B6F97DB3-2E24-48E1-BAEF-BC7382E1307B}" dt="2020-11-02T05:54:10.580" v="848" actId="478"/>
          <ac:grpSpMkLst>
            <pc:docMk/>
            <pc:sldMk cId="2336635777" sldId="289"/>
            <ac:grpSpMk id="17" creationId="{52BE5D94-2C7E-4F36-9880-83C0393DD66D}"/>
          </ac:grpSpMkLst>
        </pc:grpChg>
        <pc:grpChg chg="del mod">
          <ac:chgData name="WTAN132@e.ntu.edu.sg" userId="cafe2b97-2c42-4deb-8985-21395fd32e98" providerId="ADAL" clId="{B6F97DB3-2E24-48E1-BAEF-BC7382E1307B}" dt="2020-11-02T05:54:01.433" v="820" actId="478"/>
          <ac:grpSpMkLst>
            <pc:docMk/>
            <pc:sldMk cId="2336635777" sldId="289"/>
            <ac:grpSpMk id="21" creationId="{95C25677-C528-41E2-BF13-5431A6F3D9A1}"/>
          </ac:grpSpMkLst>
        </pc:grpChg>
        <pc:grpChg chg="del mod">
          <ac:chgData name="WTAN132@e.ntu.edu.sg" userId="cafe2b97-2c42-4deb-8985-21395fd32e98" providerId="ADAL" clId="{B6F97DB3-2E24-48E1-BAEF-BC7382E1307B}" dt="2020-11-02T05:53:46.812" v="788" actId="478"/>
          <ac:grpSpMkLst>
            <pc:docMk/>
            <pc:sldMk cId="2336635777" sldId="289"/>
            <ac:grpSpMk id="22" creationId="{A2F6949F-8ED5-4169-8C59-5F9A4F09D6DF}"/>
          </ac:grpSpMkLst>
        </pc:grpChg>
        <pc:grpChg chg="del mod">
          <ac:chgData name="WTAN132@e.ntu.edu.sg" userId="cafe2b97-2c42-4deb-8985-21395fd32e98" providerId="ADAL" clId="{B6F97DB3-2E24-48E1-BAEF-BC7382E1307B}" dt="2020-11-02T05:54:11.909" v="849" actId="478"/>
          <ac:grpSpMkLst>
            <pc:docMk/>
            <pc:sldMk cId="2336635777" sldId="289"/>
            <ac:grpSpMk id="26" creationId="{AFCCF339-A782-45A9-9321-C33967C8F86F}"/>
          </ac:grpSpMkLst>
        </pc:grpChg>
        <pc:grpChg chg="add del mod">
          <ac:chgData name="WTAN132@e.ntu.edu.sg" userId="cafe2b97-2c42-4deb-8985-21395fd32e98" providerId="ADAL" clId="{B6F97DB3-2E24-48E1-BAEF-BC7382E1307B}" dt="2020-11-02T06:01:43.831" v="1099" actId="165"/>
          <ac:grpSpMkLst>
            <pc:docMk/>
            <pc:sldMk cId="2336635777" sldId="289"/>
            <ac:grpSpMk id="39" creationId="{7CC7B2FF-B874-437D-AE8A-FE7F6A5DB7F3}"/>
          </ac:grpSpMkLst>
        </pc:grpChg>
        <pc:grpChg chg="add mod">
          <ac:chgData name="WTAN132@e.ntu.edu.sg" userId="cafe2b97-2c42-4deb-8985-21395fd32e98" providerId="ADAL" clId="{B6F97DB3-2E24-48E1-BAEF-BC7382E1307B}" dt="2020-11-02T05:57:48.027" v="965" actId="164"/>
          <ac:grpSpMkLst>
            <pc:docMk/>
            <pc:sldMk cId="2336635777" sldId="289"/>
            <ac:grpSpMk id="44" creationId="{F893A70B-D186-4479-940D-6E5B2040E524}"/>
          </ac:grpSpMkLst>
        </pc:grpChg>
        <pc:grpChg chg="add mod">
          <ac:chgData name="WTAN132@e.ntu.edu.sg" userId="cafe2b97-2c42-4deb-8985-21395fd32e98" providerId="ADAL" clId="{B6F97DB3-2E24-48E1-BAEF-BC7382E1307B}" dt="2020-11-02T06:03:00.716" v="1141" actId="164"/>
          <ac:grpSpMkLst>
            <pc:docMk/>
            <pc:sldMk cId="2336635777" sldId="289"/>
            <ac:grpSpMk id="51" creationId="{9104CE3F-347A-4E43-9328-578690D5F674}"/>
          </ac:grpSpMkLst>
        </pc:grpChg>
        <pc:grpChg chg="add mod">
          <ac:chgData name="WTAN132@e.ntu.edu.sg" userId="cafe2b97-2c42-4deb-8985-21395fd32e98" providerId="ADAL" clId="{B6F97DB3-2E24-48E1-BAEF-BC7382E1307B}" dt="2020-11-02T06:03:00.716" v="1141" actId="164"/>
          <ac:grpSpMkLst>
            <pc:docMk/>
            <pc:sldMk cId="2336635777" sldId="289"/>
            <ac:grpSpMk id="52" creationId="{F28F0ACF-632C-4591-8A13-922C204536AA}"/>
          </ac:grpSpMkLst>
        </pc:grpChg>
        <pc:grpChg chg="add mod">
          <ac:chgData name="WTAN132@e.ntu.edu.sg" userId="cafe2b97-2c42-4deb-8985-21395fd32e98" providerId="ADAL" clId="{B6F97DB3-2E24-48E1-BAEF-BC7382E1307B}" dt="2020-11-02T06:03:00.716" v="1141" actId="164"/>
          <ac:grpSpMkLst>
            <pc:docMk/>
            <pc:sldMk cId="2336635777" sldId="289"/>
            <ac:grpSpMk id="53" creationId="{F30AD2AD-7734-496F-BBA4-E028CF7092E3}"/>
          </ac:grpSpMkLst>
        </pc:grpChg>
        <pc:grpChg chg="add del mod">
          <ac:chgData name="WTAN132@e.ntu.edu.sg" userId="cafe2b97-2c42-4deb-8985-21395fd32e98" providerId="ADAL" clId="{B6F97DB3-2E24-48E1-BAEF-BC7382E1307B}" dt="2020-11-02T06:05:30.092" v="1205" actId="478"/>
          <ac:grpSpMkLst>
            <pc:docMk/>
            <pc:sldMk cId="2336635777" sldId="289"/>
            <ac:grpSpMk id="54" creationId="{B4FF0874-2537-4EAA-8918-E1B15F289C9C}"/>
          </ac:grpSpMkLst>
        </pc:grpChg>
        <pc:picChg chg="del">
          <ac:chgData name="WTAN132@e.ntu.edu.sg" userId="cafe2b97-2c42-4deb-8985-21395fd32e98" providerId="ADAL" clId="{B6F97DB3-2E24-48E1-BAEF-BC7382E1307B}" dt="2020-11-02T06:27:49.815" v="1994" actId="478"/>
          <ac:picMkLst>
            <pc:docMk/>
            <pc:sldMk cId="2336635777" sldId="289"/>
            <ac:picMk id="10" creationId="{A7271147-093C-4AE4-8DB3-B51D6C633C7B}"/>
          </ac:picMkLst>
        </pc:picChg>
        <pc:picChg chg="del">
          <ac:chgData name="WTAN132@e.ntu.edu.sg" userId="cafe2b97-2c42-4deb-8985-21395fd32e98" providerId="ADAL" clId="{B6F97DB3-2E24-48E1-BAEF-BC7382E1307B}" dt="2020-11-02T05:51:27.044" v="741" actId="478"/>
          <ac:picMkLst>
            <pc:docMk/>
            <pc:sldMk cId="2336635777" sldId="289"/>
            <ac:picMk id="20" creationId="{3330B498-1497-4DA8-99F4-8F8159B24FF9}"/>
          </ac:picMkLst>
        </pc:picChg>
        <pc:picChg chg="add mod">
          <ac:chgData name="WTAN132@e.ntu.edu.sg" userId="cafe2b97-2c42-4deb-8985-21395fd32e98" providerId="ADAL" clId="{B6F97DB3-2E24-48E1-BAEF-BC7382E1307B}" dt="2020-11-02T06:27:54.913" v="1996" actId="27614"/>
          <ac:picMkLst>
            <pc:docMk/>
            <pc:sldMk cId="2336635777" sldId="289"/>
            <ac:picMk id="59" creationId="{80B2F21C-45DD-4629-8296-9C8F38C26985}"/>
          </ac:picMkLst>
        </pc:picChg>
        <pc:picChg chg="add mod">
          <ac:chgData name="WTAN132@e.ntu.edu.sg" userId="cafe2b97-2c42-4deb-8985-21395fd32e98" providerId="ADAL" clId="{B6F97DB3-2E24-48E1-BAEF-BC7382E1307B}" dt="2020-11-02T07:35:44.953" v="4595" actId="1076"/>
          <ac:picMkLst>
            <pc:docMk/>
            <pc:sldMk cId="2336635777" sldId="289"/>
            <ac:picMk id="2050" creationId="{F5A3441D-5813-4CC9-959C-AF56D9E6C5CC}"/>
          </ac:picMkLst>
        </pc:picChg>
        <pc:cxnChg chg="del mod">
          <ac:chgData name="WTAN132@e.ntu.edu.sg" userId="cafe2b97-2c42-4deb-8985-21395fd32e98" providerId="ADAL" clId="{B6F97DB3-2E24-48E1-BAEF-BC7382E1307B}" dt="2020-11-02T05:58:05.256" v="986" actId="478"/>
          <ac:cxnSpMkLst>
            <pc:docMk/>
            <pc:sldMk cId="2336635777" sldId="289"/>
            <ac:cxnSpMk id="15" creationId="{B0787FD7-855D-4137-B0D2-3B4934DB54C6}"/>
          </ac:cxnSpMkLst>
        </pc:cxnChg>
        <pc:cxnChg chg="mod topLvl">
          <ac:chgData name="WTAN132@e.ntu.edu.sg" userId="cafe2b97-2c42-4deb-8985-21395fd32e98" providerId="ADAL" clId="{B6F97DB3-2E24-48E1-BAEF-BC7382E1307B}" dt="2020-11-02T06:02:19.458" v="1128" actId="164"/>
          <ac:cxnSpMkLst>
            <pc:docMk/>
            <pc:sldMk cId="2336635777" sldId="289"/>
            <ac:cxnSpMk id="16" creationId="{6BB8F13E-4425-40BB-80E5-89E748AF1DCD}"/>
          </ac:cxnSpMkLst>
        </pc:cxnChg>
        <pc:cxnChg chg="del mod">
          <ac:chgData name="WTAN132@e.ntu.edu.sg" userId="cafe2b97-2c42-4deb-8985-21395fd32e98" providerId="ADAL" clId="{B6F97DB3-2E24-48E1-BAEF-BC7382E1307B}" dt="2020-11-02T05:54:01.433" v="820" actId="478"/>
          <ac:cxnSpMkLst>
            <pc:docMk/>
            <pc:sldMk cId="2336635777" sldId="289"/>
            <ac:cxnSpMk id="23" creationId="{03FD885B-F200-48BB-9FBB-E28A7BEDDACD}"/>
          </ac:cxnSpMkLst>
        </pc:cxnChg>
        <pc:cxnChg chg="del mod">
          <ac:chgData name="WTAN132@e.ntu.edu.sg" userId="cafe2b97-2c42-4deb-8985-21395fd32e98" providerId="ADAL" clId="{B6F97DB3-2E24-48E1-BAEF-BC7382E1307B}" dt="2020-11-02T05:53:46.812" v="788" actId="478"/>
          <ac:cxnSpMkLst>
            <pc:docMk/>
            <pc:sldMk cId="2336635777" sldId="289"/>
            <ac:cxnSpMk id="25" creationId="{685673D8-0442-42F5-9EA1-5C9623ACA43B}"/>
          </ac:cxnSpMkLst>
        </pc:cxnChg>
        <pc:cxnChg chg="del mod">
          <ac:chgData name="WTAN132@e.ntu.edu.sg" userId="cafe2b97-2c42-4deb-8985-21395fd32e98" providerId="ADAL" clId="{B6F97DB3-2E24-48E1-BAEF-BC7382E1307B}" dt="2020-11-02T05:54:10.580" v="848" actId="478"/>
          <ac:cxnSpMkLst>
            <pc:docMk/>
            <pc:sldMk cId="2336635777" sldId="289"/>
            <ac:cxnSpMk id="27" creationId="{5148E102-D661-488A-AE86-B2F58475FB6E}"/>
          </ac:cxnSpMkLst>
        </pc:cxnChg>
        <pc:cxnChg chg="del mod">
          <ac:chgData name="WTAN132@e.ntu.edu.sg" userId="cafe2b97-2c42-4deb-8985-21395fd32e98" providerId="ADAL" clId="{B6F97DB3-2E24-48E1-BAEF-BC7382E1307B}" dt="2020-11-02T05:54:11.909" v="849" actId="478"/>
          <ac:cxnSpMkLst>
            <pc:docMk/>
            <pc:sldMk cId="2336635777" sldId="289"/>
            <ac:cxnSpMk id="29" creationId="{695C7BE9-5E69-424F-A40F-1144DC302A49}"/>
          </ac:cxnSpMkLst>
        </pc:cxnChg>
        <pc:cxnChg chg="add mod topLvl">
          <ac:chgData name="WTAN132@e.ntu.edu.sg" userId="cafe2b97-2c42-4deb-8985-21395fd32e98" providerId="ADAL" clId="{B6F97DB3-2E24-48E1-BAEF-BC7382E1307B}" dt="2020-11-02T06:01:56.581" v="1101" actId="164"/>
          <ac:cxnSpMkLst>
            <pc:docMk/>
            <pc:sldMk cId="2336635777" sldId="289"/>
            <ac:cxnSpMk id="31" creationId="{8EEB63B1-51E8-47B3-9368-203D2F49BBFE}"/>
          </ac:cxnSpMkLst>
        </pc:cxnChg>
        <pc:cxnChg chg="add del mod">
          <ac:chgData name="WTAN132@e.ntu.edu.sg" userId="cafe2b97-2c42-4deb-8985-21395fd32e98" providerId="ADAL" clId="{B6F97DB3-2E24-48E1-BAEF-BC7382E1307B}" dt="2020-11-02T06:02:31.419" v="1129" actId="478"/>
          <ac:cxnSpMkLst>
            <pc:docMk/>
            <pc:sldMk cId="2336635777" sldId="289"/>
            <ac:cxnSpMk id="32" creationId="{CB9CAFDA-9FB1-4A74-9886-891DBEDEBF52}"/>
          </ac:cxnSpMkLst>
        </pc:cxnChg>
        <pc:cxnChg chg="add del mod">
          <ac:chgData name="WTAN132@e.ntu.edu.sg" userId="cafe2b97-2c42-4deb-8985-21395fd32e98" providerId="ADAL" clId="{B6F97DB3-2E24-48E1-BAEF-BC7382E1307B}" dt="2020-11-02T06:00:50.290" v="1014" actId="478"/>
          <ac:cxnSpMkLst>
            <pc:docMk/>
            <pc:sldMk cId="2336635777" sldId="289"/>
            <ac:cxnSpMk id="33" creationId="{92E3261B-AB29-4DEF-8320-54A2BA03292C}"/>
          </ac:cxnSpMkLst>
        </pc:cxnChg>
        <pc:cxnChg chg="add mod">
          <ac:chgData name="WTAN132@e.ntu.edu.sg" userId="cafe2b97-2c42-4deb-8985-21395fd32e98" providerId="ADAL" clId="{B6F97DB3-2E24-48E1-BAEF-BC7382E1307B}" dt="2020-11-02T06:02:46.416" v="1133" actId="1035"/>
          <ac:cxnSpMkLst>
            <pc:docMk/>
            <pc:sldMk cId="2336635777" sldId="289"/>
            <ac:cxnSpMk id="34" creationId="{E15AF884-D018-4112-A55A-E59003951ADD}"/>
          </ac:cxnSpMkLst>
        </pc:cxnChg>
        <pc:cxnChg chg="add del mod">
          <ac:chgData name="WTAN132@e.ntu.edu.sg" userId="cafe2b97-2c42-4deb-8985-21395fd32e98" providerId="ADAL" clId="{B6F97DB3-2E24-48E1-BAEF-BC7382E1307B}" dt="2020-11-02T05:54:26.061" v="857"/>
          <ac:cxnSpMkLst>
            <pc:docMk/>
            <pc:sldMk cId="2336635777" sldId="289"/>
            <ac:cxnSpMk id="35" creationId="{969A8519-268A-4F0F-A97D-A4B086D81CCF}"/>
          </ac:cxnSpMkLst>
        </pc:cxnChg>
        <pc:cxnChg chg="add del mod">
          <ac:chgData name="WTAN132@e.ntu.edu.sg" userId="cafe2b97-2c42-4deb-8985-21395fd32e98" providerId="ADAL" clId="{B6F97DB3-2E24-48E1-BAEF-BC7382E1307B}" dt="2020-11-02T05:57:34.180" v="957"/>
          <ac:cxnSpMkLst>
            <pc:docMk/>
            <pc:sldMk cId="2336635777" sldId="289"/>
            <ac:cxnSpMk id="42" creationId="{FDEC3340-DFBE-44F5-8896-37DCE79FAAC2}"/>
          </ac:cxnSpMkLst>
        </pc:cxnChg>
        <pc:cxnChg chg="add mod">
          <ac:chgData name="WTAN132@e.ntu.edu.sg" userId="cafe2b97-2c42-4deb-8985-21395fd32e98" providerId="ADAL" clId="{B6F97DB3-2E24-48E1-BAEF-BC7382E1307B}" dt="2020-11-02T06:02:11.170" v="1125" actId="164"/>
          <ac:cxnSpMkLst>
            <pc:docMk/>
            <pc:sldMk cId="2336635777" sldId="289"/>
            <ac:cxnSpMk id="43" creationId="{F1544DC1-CD5D-45CB-BAE2-6153556F95F3}"/>
          </ac:cxnSpMkLst>
        </pc:cxnChg>
        <pc:cxnChg chg="add mod">
          <ac:chgData name="WTAN132@e.ntu.edu.sg" userId="cafe2b97-2c42-4deb-8985-21395fd32e98" providerId="ADAL" clId="{B6F97DB3-2E24-48E1-BAEF-BC7382E1307B}" dt="2020-11-02T06:02:56.622" v="1140" actId="1036"/>
          <ac:cxnSpMkLst>
            <pc:docMk/>
            <pc:sldMk cId="2336635777" sldId="289"/>
            <ac:cxnSpMk id="47" creationId="{C26CB33E-D1AA-45C5-AA3A-4E689B488574}"/>
          </ac:cxnSpMkLst>
        </pc:cxnChg>
      </pc:sldChg>
      <pc:sldChg chg="addSp delSp modSp add mod modTransition modAnim modNotesTx">
        <pc:chgData name="WTAN132@e.ntu.edu.sg" userId="cafe2b97-2c42-4deb-8985-21395fd32e98" providerId="ADAL" clId="{B6F97DB3-2E24-48E1-BAEF-BC7382E1307B}" dt="2020-11-07T09:01:54.200" v="22157" actId="20577"/>
        <pc:sldMkLst>
          <pc:docMk/>
          <pc:sldMk cId="1306758634" sldId="290"/>
        </pc:sldMkLst>
        <pc:spChg chg="add del mod">
          <ac:chgData name="WTAN132@e.ntu.edu.sg" userId="cafe2b97-2c42-4deb-8985-21395fd32e98" providerId="ADAL" clId="{B6F97DB3-2E24-48E1-BAEF-BC7382E1307B}" dt="2020-11-06T15:50:30.474" v="16731" actId="931"/>
          <ac:spMkLst>
            <pc:docMk/>
            <pc:sldMk cId="1306758634" sldId="290"/>
            <ac:spMk id="7" creationId="{7BF00DC5-FBF9-4C1D-B32E-83066688FD0D}"/>
          </ac:spMkLst>
        </pc:spChg>
        <pc:spChg chg="add del mod">
          <ac:chgData name="WTAN132@e.ntu.edu.sg" userId="cafe2b97-2c42-4deb-8985-21395fd32e98" providerId="ADAL" clId="{B6F97DB3-2E24-48E1-BAEF-BC7382E1307B}" dt="2020-11-02T06:28:01.226" v="2002" actId="478"/>
          <ac:spMkLst>
            <pc:docMk/>
            <pc:sldMk cId="1306758634" sldId="290"/>
            <ac:spMk id="7" creationId="{85F597FC-6026-4D65-81E3-22F5A73DAAED}"/>
          </ac:spMkLst>
        </pc:spChg>
        <pc:spChg chg="del">
          <ac:chgData name="WTAN132@e.ntu.edu.sg" userId="cafe2b97-2c42-4deb-8985-21395fd32e98" providerId="ADAL" clId="{B6F97DB3-2E24-48E1-BAEF-BC7382E1307B}" dt="2020-11-02T06:39:46.019" v="2684" actId="478"/>
          <ac:spMkLst>
            <pc:docMk/>
            <pc:sldMk cId="1306758634" sldId="290"/>
            <ac:spMk id="8" creationId="{1C19D996-1EAD-4EC5-92CC-5A60F9A9E91F}"/>
          </ac:spMkLst>
        </pc:spChg>
        <pc:spChg chg="add mod">
          <ac:chgData name="WTAN132@e.ntu.edu.sg" userId="cafe2b97-2c42-4deb-8985-21395fd32e98" providerId="ADAL" clId="{B6F97DB3-2E24-48E1-BAEF-BC7382E1307B}" dt="2020-11-06T15:55:28.448" v="17547" actId="20577"/>
          <ac:spMkLst>
            <pc:docMk/>
            <pc:sldMk cId="1306758634" sldId="290"/>
            <ac:spMk id="11" creationId="{33BC6929-DFBF-4134-A71C-C7AF2EC1F31B}"/>
          </ac:spMkLst>
        </pc:spChg>
        <pc:picChg chg="add mod">
          <ac:chgData name="WTAN132@e.ntu.edu.sg" userId="cafe2b97-2c42-4deb-8985-21395fd32e98" providerId="ADAL" clId="{B6F97DB3-2E24-48E1-BAEF-BC7382E1307B}" dt="2020-11-06T15:50:38.491" v="16738" actId="14861"/>
          <ac:picMkLst>
            <pc:docMk/>
            <pc:sldMk cId="1306758634" sldId="290"/>
            <ac:picMk id="9" creationId="{6BD139BC-23A5-45F6-98E6-417D85AB930D}"/>
          </ac:picMkLst>
        </pc:picChg>
        <pc:picChg chg="del">
          <ac:chgData name="WTAN132@e.ntu.edu.sg" userId="cafe2b97-2c42-4deb-8985-21395fd32e98" providerId="ADAL" clId="{B6F97DB3-2E24-48E1-BAEF-BC7382E1307B}" dt="2020-11-02T06:28:00.660" v="2001" actId="478"/>
          <ac:picMkLst>
            <pc:docMk/>
            <pc:sldMk cId="1306758634" sldId="290"/>
            <ac:picMk id="10" creationId="{A7271147-093C-4AE4-8DB3-B51D6C633C7B}"/>
          </ac:picMkLst>
        </pc:picChg>
        <pc:picChg chg="del mod">
          <ac:chgData name="WTAN132@e.ntu.edu.sg" userId="cafe2b97-2c42-4deb-8985-21395fd32e98" providerId="ADAL" clId="{B6F97DB3-2E24-48E1-BAEF-BC7382E1307B}" dt="2020-11-06T15:50:27.817" v="16730" actId="478"/>
          <ac:picMkLst>
            <pc:docMk/>
            <pc:sldMk cId="1306758634" sldId="290"/>
            <ac:picMk id="20" creationId="{3330B498-1497-4DA8-99F4-8F8159B24FF9}"/>
          </ac:picMkLst>
        </pc:picChg>
      </pc:sldChg>
      <pc:sldChg chg="addSp delSp modSp add mod modTransition modAnim addCm modCm modNotesTx">
        <pc:chgData name="WTAN132@e.ntu.edu.sg" userId="cafe2b97-2c42-4deb-8985-21395fd32e98" providerId="ADAL" clId="{B6F97DB3-2E24-48E1-BAEF-BC7382E1307B}" dt="2020-11-07T09:13:11.535" v="22413" actId="20577"/>
        <pc:sldMkLst>
          <pc:docMk/>
          <pc:sldMk cId="1894322722" sldId="291"/>
        </pc:sldMkLst>
        <pc:spChg chg="add mod">
          <ac:chgData name="WTAN132@e.ntu.edu.sg" userId="cafe2b97-2c42-4deb-8985-21395fd32e98" providerId="ADAL" clId="{B6F97DB3-2E24-48E1-BAEF-BC7382E1307B}" dt="2020-11-02T14:50:38.130" v="4946" actId="478"/>
          <ac:spMkLst>
            <pc:docMk/>
            <pc:sldMk cId="1894322722" sldId="291"/>
            <ac:spMk id="6" creationId="{781FBC62-AEE6-4C59-BAAD-844698231F62}"/>
          </ac:spMkLst>
        </pc:spChg>
        <pc:spChg chg="add del mod">
          <ac:chgData name="WTAN132@e.ntu.edu.sg" userId="cafe2b97-2c42-4deb-8985-21395fd32e98" providerId="ADAL" clId="{B6F97DB3-2E24-48E1-BAEF-BC7382E1307B}" dt="2020-11-02T06:27:59.221" v="2000" actId="478"/>
          <ac:spMkLst>
            <pc:docMk/>
            <pc:sldMk cId="1894322722" sldId="291"/>
            <ac:spMk id="6" creationId="{DA559880-91CA-4049-8271-133E9DD09DB4}"/>
          </ac:spMkLst>
        </pc:spChg>
        <pc:spChg chg="mod">
          <ac:chgData name="WTAN132@e.ntu.edu.sg" userId="cafe2b97-2c42-4deb-8985-21395fd32e98" providerId="ADAL" clId="{B6F97DB3-2E24-48E1-BAEF-BC7382E1307B}" dt="2020-11-06T16:00:17.536" v="18331" actId="20577"/>
          <ac:spMkLst>
            <pc:docMk/>
            <pc:sldMk cId="1894322722" sldId="291"/>
            <ac:spMk id="7" creationId="{1EBE5B37-5B62-411B-BD45-E04DD958A3F9}"/>
          </ac:spMkLst>
        </pc:spChg>
        <pc:picChg chg="del">
          <ac:chgData name="WTAN132@e.ntu.edu.sg" userId="cafe2b97-2c42-4deb-8985-21395fd32e98" providerId="ADAL" clId="{B6F97DB3-2E24-48E1-BAEF-BC7382E1307B}" dt="2020-11-02T06:27:58.484" v="1999" actId="478"/>
          <ac:picMkLst>
            <pc:docMk/>
            <pc:sldMk cId="1894322722" sldId="291"/>
            <ac:picMk id="9" creationId="{31A4E7D9-EFE3-4156-8990-1ABAF1C3807E}"/>
          </ac:picMkLst>
        </pc:picChg>
        <pc:picChg chg="del">
          <ac:chgData name="WTAN132@e.ntu.edu.sg" userId="cafe2b97-2c42-4deb-8985-21395fd32e98" providerId="ADAL" clId="{B6F97DB3-2E24-48E1-BAEF-BC7382E1307B}" dt="2020-11-02T14:50:38.130" v="4946" actId="478"/>
          <ac:picMkLst>
            <pc:docMk/>
            <pc:sldMk cId="1894322722" sldId="291"/>
            <ac:picMk id="18" creationId="{FA9DAA9F-5926-4BC1-8F7B-06E0B1C2F013}"/>
          </ac:picMkLst>
        </pc:picChg>
      </pc:sldChg>
      <pc:sldChg chg="addSp delSp modSp add mod ord modTransition delAnim modAnim modNotesTx">
        <pc:chgData name="WTAN132@e.ntu.edu.sg" userId="cafe2b97-2c42-4deb-8985-21395fd32e98" providerId="ADAL" clId="{B6F97DB3-2E24-48E1-BAEF-BC7382E1307B}" dt="2020-11-06T14:15:17.022" v="9056" actId="20577"/>
        <pc:sldMkLst>
          <pc:docMk/>
          <pc:sldMk cId="2892435503" sldId="292"/>
        </pc:sldMkLst>
        <pc:spChg chg="mod">
          <ac:chgData name="WTAN132@e.ntu.edu.sg" userId="cafe2b97-2c42-4deb-8985-21395fd32e98" providerId="ADAL" clId="{B6F97DB3-2E24-48E1-BAEF-BC7382E1307B}" dt="2020-11-02T07:29:32.887" v="4285" actId="27636"/>
          <ac:spMkLst>
            <pc:docMk/>
            <pc:sldMk cId="2892435503" sldId="292"/>
            <ac:spMk id="5" creationId="{FF93F71D-1663-42FA-A91E-FA23F03F0287}"/>
          </ac:spMkLst>
        </pc:spChg>
        <pc:spChg chg="mod">
          <ac:chgData name="WTAN132@e.ntu.edu.sg" userId="cafe2b97-2c42-4deb-8985-21395fd32e98" providerId="ADAL" clId="{B6F97DB3-2E24-48E1-BAEF-BC7382E1307B}" dt="2020-11-02T06:19:21.979" v="1699" actId="20577"/>
          <ac:spMkLst>
            <pc:docMk/>
            <pc:sldMk cId="2892435503" sldId="292"/>
            <ac:spMk id="6" creationId="{F62CA978-7F10-45ED-A5E7-73BCC796D219}"/>
          </ac:spMkLst>
        </pc:spChg>
        <pc:spChg chg="add del mod">
          <ac:chgData name="WTAN132@e.ntu.edu.sg" userId="cafe2b97-2c42-4deb-8985-21395fd32e98" providerId="ADAL" clId="{B6F97DB3-2E24-48E1-BAEF-BC7382E1307B}" dt="2020-11-02T06:27:43.539" v="1989" actId="931"/>
          <ac:spMkLst>
            <pc:docMk/>
            <pc:sldMk cId="2892435503" sldId="292"/>
            <ac:spMk id="8" creationId="{36760713-8866-4552-ACF5-84CAB3E4C4E1}"/>
          </ac:spMkLst>
        </pc:spChg>
        <pc:spChg chg="add mod">
          <ac:chgData name="WTAN132@e.ntu.edu.sg" userId="cafe2b97-2c42-4deb-8985-21395fd32e98" providerId="ADAL" clId="{B6F97DB3-2E24-48E1-BAEF-BC7382E1307B}" dt="2020-11-06T13:58:34.110" v="7435" actId="14100"/>
          <ac:spMkLst>
            <pc:docMk/>
            <pc:sldMk cId="2892435503" sldId="292"/>
            <ac:spMk id="14" creationId="{DAF4E66A-3BC6-4C61-A227-6883D0DB27C4}"/>
          </ac:spMkLst>
        </pc:spChg>
        <pc:spChg chg="mod">
          <ac:chgData name="WTAN132@e.ntu.edu.sg" userId="cafe2b97-2c42-4deb-8985-21395fd32e98" providerId="ADAL" clId="{B6F97DB3-2E24-48E1-BAEF-BC7382E1307B}" dt="2020-11-02T06:22:13.252" v="1794" actId="404"/>
          <ac:spMkLst>
            <pc:docMk/>
            <pc:sldMk cId="2892435503" sldId="292"/>
            <ac:spMk id="18" creationId="{5F3DB5E8-AA32-4034-BC2D-F568DDC842D0}"/>
          </ac:spMkLst>
        </pc:spChg>
        <pc:spChg chg="mod">
          <ac:chgData name="WTAN132@e.ntu.edu.sg" userId="cafe2b97-2c42-4deb-8985-21395fd32e98" providerId="ADAL" clId="{B6F97DB3-2E24-48E1-BAEF-BC7382E1307B}" dt="2020-11-02T06:22:13.097" v="1793" actId="404"/>
          <ac:spMkLst>
            <pc:docMk/>
            <pc:sldMk cId="2892435503" sldId="292"/>
            <ac:spMk id="19" creationId="{BE346E96-29A3-4D39-8B12-EE20E18CA589}"/>
          </ac:spMkLst>
        </pc:spChg>
        <pc:spChg chg="add mod">
          <ac:chgData name="WTAN132@e.ntu.edu.sg" userId="cafe2b97-2c42-4deb-8985-21395fd32e98" providerId="ADAL" clId="{B6F97DB3-2E24-48E1-BAEF-BC7382E1307B}" dt="2020-11-06T14:15:17.022" v="9056" actId="20577"/>
          <ac:spMkLst>
            <pc:docMk/>
            <pc:sldMk cId="2892435503" sldId="292"/>
            <ac:spMk id="21" creationId="{F0420871-589C-4C9E-A35E-3C1D1FBF3E08}"/>
          </ac:spMkLst>
        </pc:spChg>
        <pc:spChg chg="mod">
          <ac:chgData name="WTAN132@e.ntu.edu.sg" userId="cafe2b97-2c42-4deb-8985-21395fd32e98" providerId="ADAL" clId="{B6F97DB3-2E24-48E1-BAEF-BC7382E1307B}" dt="2020-11-02T06:22:13.699" v="1797" actId="404"/>
          <ac:spMkLst>
            <pc:docMk/>
            <pc:sldMk cId="2892435503" sldId="292"/>
            <ac:spMk id="24" creationId="{5BB98C79-D773-428A-9F9A-37D80618CCC1}"/>
          </ac:spMkLst>
        </pc:spChg>
        <pc:spChg chg="mod">
          <ac:chgData name="WTAN132@e.ntu.edu.sg" userId="cafe2b97-2c42-4deb-8985-21395fd32e98" providerId="ADAL" clId="{B6F97DB3-2E24-48E1-BAEF-BC7382E1307B}" dt="2020-11-02T06:22:13.548" v="1796" actId="404"/>
          <ac:spMkLst>
            <pc:docMk/>
            <pc:sldMk cId="2892435503" sldId="292"/>
            <ac:spMk id="28" creationId="{AB278EF2-B84A-4B91-96E9-4B287EAFAE5D}"/>
          </ac:spMkLst>
        </pc:spChg>
        <pc:grpChg chg="del mod">
          <ac:chgData name="WTAN132@e.ntu.edu.sg" userId="cafe2b97-2c42-4deb-8985-21395fd32e98" providerId="ADAL" clId="{B6F97DB3-2E24-48E1-BAEF-BC7382E1307B}" dt="2020-11-02T06:23:14.666" v="1840" actId="478"/>
          <ac:grpSpMkLst>
            <pc:docMk/>
            <pc:sldMk cId="2892435503" sldId="292"/>
            <ac:grpSpMk id="54" creationId="{B4FF0874-2537-4EAA-8918-E1B15F289C9C}"/>
          </ac:grpSpMkLst>
        </pc:grpChg>
        <pc:picChg chg="add del mod">
          <ac:chgData name="WTAN132@e.ntu.edu.sg" userId="cafe2b97-2c42-4deb-8985-21395fd32e98" providerId="ADAL" clId="{B6F97DB3-2E24-48E1-BAEF-BC7382E1307B}" dt="2020-11-06T13:28:04.311" v="4957" actId="478"/>
          <ac:picMkLst>
            <pc:docMk/>
            <pc:sldMk cId="2892435503" sldId="292"/>
            <ac:picMk id="7" creationId="{4EF54169-85D1-4771-BBDF-8D835BFAD066}"/>
          </ac:picMkLst>
        </pc:picChg>
        <pc:picChg chg="add del mod">
          <ac:chgData name="WTAN132@e.ntu.edu.sg" userId="cafe2b97-2c42-4deb-8985-21395fd32e98" providerId="ADAL" clId="{B6F97DB3-2E24-48E1-BAEF-BC7382E1307B}" dt="2020-11-06T13:54:49.486" v="7415" actId="478"/>
          <ac:picMkLst>
            <pc:docMk/>
            <pc:sldMk cId="2892435503" sldId="292"/>
            <ac:picMk id="9" creationId="{7B985011-B06A-4B8C-A778-75D880055952}"/>
          </ac:picMkLst>
        </pc:picChg>
        <pc:picChg chg="add del mod">
          <ac:chgData name="WTAN132@e.ntu.edu.sg" userId="cafe2b97-2c42-4deb-8985-21395fd32e98" providerId="ADAL" clId="{B6F97DB3-2E24-48E1-BAEF-BC7382E1307B}" dt="2020-11-06T13:57:19.324" v="7422" actId="478"/>
          <ac:picMkLst>
            <pc:docMk/>
            <pc:sldMk cId="2892435503" sldId="292"/>
            <ac:picMk id="10" creationId="{0451FFF7-63F5-4E13-ADEC-4E7AC3E6177A}"/>
          </ac:picMkLst>
        </pc:picChg>
        <pc:picChg chg="del">
          <ac:chgData name="WTAN132@e.ntu.edu.sg" userId="cafe2b97-2c42-4deb-8985-21395fd32e98" providerId="ADAL" clId="{B6F97DB3-2E24-48E1-BAEF-BC7382E1307B}" dt="2020-11-02T06:27:40.156" v="1988" actId="478"/>
          <ac:picMkLst>
            <pc:docMk/>
            <pc:sldMk cId="2892435503" sldId="292"/>
            <ac:picMk id="10" creationId="{A7271147-093C-4AE4-8DB3-B51D6C633C7B}"/>
          </ac:picMkLst>
        </pc:picChg>
        <pc:picChg chg="add mod">
          <ac:chgData name="WTAN132@e.ntu.edu.sg" userId="cafe2b97-2c42-4deb-8985-21395fd32e98" providerId="ADAL" clId="{B6F97DB3-2E24-48E1-BAEF-BC7382E1307B}" dt="2020-11-02T06:27:45.031" v="1990" actId="27614"/>
          <ac:picMkLst>
            <pc:docMk/>
            <pc:sldMk cId="2892435503" sldId="292"/>
            <ac:picMk id="11" creationId="{CB7A9A1F-A3E3-4F84-9272-E98E5B978E76}"/>
          </ac:picMkLst>
        </pc:picChg>
        <pc:picChg chg="add mod">
          <ac:chgData name="WTAN132@e.ntu.edu.sg" userId="cafe2b97-2c42-4deb-8985-21395fd32e98" providerId="ADAL" clId="{B6F97DB3-2E24-48E1-BAEF-BC7382E1307B}" dt="2020-11-06T13:57:34.695" v="7428" actId="14100"/>
          <ac:picMkLst>
            <pc:docMk/>
            <pc:sldMk cId="2892435503" sldId="292"/>
            <ac:picMk id="13" creationId="{38E7492C-5398-4882-BEB6-2BE09657FE21}"/>
          </ac:picMkLst>
        </pc:picChg>
        <pc:cxnChg chg="mod">
          <ac:chgData name="WTAN132@e.ntu.edu.sg" userId="cafe2b97-2c42-4deb-8985-21395fd32e98" providerId="ADAL" clId="{B6F97DB3-2E24-48E1-BAEF-BC7382E1307B}" dt="2020-11-02T06:22:13.389" v="1795" actId="14100"/>
          <ac:cxnSpMkLst>
            <pc:docMk/>
            <pc:sldMk cId="2892435503" sldId="292"/>
            <ac:cxnSpMk id="16" creationId="{6BB8F13E-4425-40BB-80E5-89E748AF1DCD}"/>
          </ac:cxnSpMkLst>
        </pc:cxnChg>
        <pc:cxnChg chg="mod">
          <ac:chgData name="WTAN132@e.ntu.edu.sg" userId="cafe2b97-2c42-4deb-8985-21395fd32e98" providerId="ADAL" clId="{B6F97DB3-2E24-48E1-BAEF-BC7382E1307B}" dt="2020-11-02T06:22:12.573" v="1789" actId="1076"/>
          <ac:cxnSpMkLst>
            <pc:docMk/>
            <pc:sldMk cId="2892435503" sldId="292"/>
            <ac:cxnSpMk id="43" creationId="{F1544DC1-CD5D-45CB-BAE2-6153556F95F3}"/>
          </ac:cxnSpMkLst>
        </pc:cxnChg>
      </pc:sldChg>
      <pc:sldChg chg="addSp delSp modSp add mod modTransition addCm modCm">
        <pc:chgData name="WTAN132@e.ntu.edu.sg" userId="cafe2b97-2c42-4deb-8985-21395fd32e98" providerId="ADAL" clId="{B6F97DB3-2E24-48E1-BAEF-BC7382E1307B}" dt="2020-11-02T07:28:54.878" v="4259" actId="403"/>
        <pc:sldMkLst>
          <pc:docMk/>
          <pc:sldMk cId="169945188" sldId="293"/>
        </pc:sldMkLst>
        <pc:spChg chg="mod">
          <ac:chgData name="WTAN132@e.ntu.edu.sg" userId="cafe2b97-2c42-4deb-8985-21395fd32e98" providerId="ADAL" clId="{B6F97DB3-2E24-48E1-BAEF-BC7382E1307B}" dt="2020-11-02T06:18:30.903" v="1662" actId="20577"/>
          <ac:spMkLst>
            <pc:docMk/>
            <pc:sldMk cId="169945188" sldId="293"/>
            <ac:spMk id="5" creationId="{FF93F71D-1663-42FA-A91E-FA23F03F0287}"/>
          </ac:spMkLst>
        </pc:spChg>
        <pc:spChg chg="mod">
          <ac:chgData name="WTAN132@e.ntu.edu.sg" userId="cafe2b97-2c42-4deb-8985-21395fd32e98" providerId="ADAL" clId="{B6F97DB3-2E24-48E1-BAEF-BC7382E1307B}" dt="2020-11-02T06:18:59.061" v="1679" actId="20577"/>
          <ac:spMkLst>
            <pc:docMk/>
            <pc:sldMk cId="169945188" sldId="293"/>
            <ac:spMk id="6" creationId="{F62CA978-7F10-45ED-A5E7-73BCC796D219}"/>
          </ac:spMkLst>
        </pc:spChg>
        <pc:spChg chg="add del mod">
          <ac:chgData name="WTAN132@e.ntu.edu.sg" userId="cafe2b97-2c42-4deb-8985-21395fd32e98" providerId="ADAL" clId="{B6F97DB3-2E24-48E1-BAEF-BC7382E1307B}" dt="2020-11-02T06:27:47.390" v="1992" actId="931"/>
          <ac:spMkLst>
            <pc:docMk/>
            <pc:sldMk cId="169945188" sldId="293"/>
            <ac:spMk id="7" creationId="{A1580D63-B6D5-41B8-9BD7-EFD6B050DAEB}"/>
          </ac:spMkLst>
        </pc:spChg>
        <pc:spChg chg="mod">
          <ac:chgData name="WTAN132@e.ntu.edu.sg" userId="cafe2b97-2c42-4deb-8985-21395fd32e98" providerId="ADAL" clId="{B6F97DB3-2E24-48E1-BAEF-BC7382E1307B}" dt="2020-11-02T07:28:54.878" v="4259" actId="403"/>
          <ac:spMkLst>
            <pc:docMk/>
            <pc:sldMk cId="169945188" sldId="293"/>
            <ac:spMk id="55" creationId="{4E86245C-A326-4335-A0AA-1067AB4325D8}"/>
          </ac:spMkLst>
        </pc:spChg>
        <pc:picChg chg="add mod">
          <ac:chgData name="WTAN132@e.ntu.edu.sg" userId="cafe2b97-2c42-4deb-8985-21395fd32e98" providerId="ADAL" clId="{B6F97DB3-2E24-48E1-BAEF-BC7382E1307B}" dt="2020-11-02T06:27:49.181" v="1993" actId="27614"/>
          <ac:picMkLst>
            <pc:docMk/>
            <pc:sldMk cId="169945188" sldId="293"/>
            <ac:picMk id="9" creationId="{7C2E76FA-6B7E-4736-B14A-564049C7800D}"/>
          </ac:picMkLst>
        </pc:picChg>
        <pc:picChg chg="del">
          <ac:chgData name="WTAN132@e.ntu.edu.sg" userId="cafe2b97-2c42-4deb-8985-21395fd32e98" providerId="ADAL" clId="{B6F97DB3-2E24-48E1-BAEF-BC7382E1307B}" dt="2020-11-02T06:27:45.442" v="1991" actId="478"/>
          <ac:picMkLst>
            <pc:docMk/>
            <pc:sldMk cId="169945188" sldId="293"/>
            <ac:picMk id="10" creationId="{A7271147-093C-4AE4-8DB3-B51D6C633C7B}"/>
          </ac:picMkLst>
        </pc:picChg>
      </pc:sldChg>
      <pc:sldChg chg="addSp delSp modSp add mod ord modTransition modAnim modNotes modNotesTx">
        <pc:chgData name="WTAN132@e.ntu.edu.sg" userId="cafe2b97-2c42-4deb-8985-21395fd32e98" providerId="ADAL" clId="{B6F97DB3-2E24-48E1-BAEF-BC7382E1307B}" dt="2020-11-06T14:16:21.654" v="9101" actId="20577"/>
        <pc:sldMkLst>
          <pc:docMk/>
          <pc:sldMk cId="409607760" sldId="294"/>
        </pc:sldMkLst>
        <pc:spChg chg="add mod">
          <ac:chgData name="WTAN132@e.ntu.edu.sg" userId="cafe2b97-2c42-4deb-8985-21395fd32e98" providerId="ADAL" clId="{B6F97DB3-2E24-48E1-BAEF-BC7382E1307B}" dt="2020-11-06T14:04:03.851" v="8251" actId="208"/>
          <ac:spMkLst>
            <pc:docMk/>
            <pc:sldMk cId="409607760" sldId="294"/>
            <ac:spMk id="2" creationId="{12CDE36E-9C95-44ED-BF0C-B0FBB68044E5}"/>
          </ac:spMkLst>
        </pc:spChg>
        <pc:spChg chg="del">
          <ac:chgData name="WTAN132@e.ntu.edu.sg" userId="cafe2b97-2c42-4deb-8985-21395fd32e98" providerId="ADAL" clId="{B6F97DB3-2E24-48E1-BAEF-BC7382E1307B}" dt="2020-11-02T06:22:23.976" v="1802" actId="478"/>
          <ac:spMkLst>
            <pc:docMk/>
            <pc:sldMk cId="409607760" sldId="294"/>
            <ac:spMk id="5" creationId="{FF93F71D-1663-42FA-A91E-FA23F03F0287}"/>
          </ac:spMkLst>
        </pc:spChg>
        <pc:spChg chg="del">
          <ac:chgData name="WTAN132@e.ntu.edu.sg" userId="cafe2b97-2c42-4deb-8985-21395fd32e98" providerId="ADAL" clId="{B6F97DB3-2E24-48E1-BAEF-BC7382E1307B}" dt="2020-11-02T06:22:23.976" v="1802" actId="478"/>
          <ac:spMkLst>
            <pc:docMk/>
            <pc:sldMk cId="409607760" sldId="294"/>
            <ac:spMk id="6" creationId="{F62CA978-7F10-45ED-A5E7-73BCC796D219}"/>
          </ac:spMkLst>
        </pc:spChg>
        <pc:spChg chg="add del mod">
          <ac:chgData name="WTAN132@e.ntu.edu.sg" userId="cafe2b97-2c42-4deb-8985-21395fd32e98" providerId="ADAL" clId="{B6F97DB3-2E24-48E1-BAEF-BC7382E1307B}" dt="2020-11-02T06:22:27.655" v="1804" actId="478"/>
          <ac:spMkLst>
            <pc:docMk/>
            <pc:sldMk cId="409607760" sldId="294"/>
            <ac:spMk id="7" creationId="{3AAE6682-4003-4511-A68C-C8D1248EF69C}"/>
          </ac:spMkLst>
        </pc:spChg>
        <pc:spChg chg="add del mod">
          <ac:chgData name="WTAN132@e.ntu.edu.sg" userId="cafe2b97-2c42-4deb-8985-21395fd32e98" providerId="ADAL" clId="{B6F97DB3-2E24-48E1-BAEF-BC7382E1307B}" dt="2020-11-02T06:22:26.207" v="1803" actId="478"/>
          <ac:spMkLst>
            <pc:docMk/>
            <pc:sldMk cId="409607760" sldId="294"/>
            <ac:spMk id="9" creationId="{9C4C4F5E-9166-40C4-8CF9-BF91D6F743A7}"/>
          </ac:spMkLst>
        </pc:spChg>
        <pc:spChg chg="add del mod">
          <ac:chgData name="WTAN132@e.ntu.edu.sg" userId="cafe2b97-2c42-4deb-8985-21395fd32e98" providerId="ADAL" clId="{B6F97DB3-2E24-48E1-BAEF-BC7382E1307B}" dt="2020-11-02T06:22:45.597" v="1813" actId="478"/>
          <ac:spMkLst>
            <pc:docMk/>
            <pc:sldMk cId="409607760" sldId="294"/>
            <ac:spMk id="12" creationId="{1FC94CB7-7B29-42C5-8DA5-3A96ED44C48E}"/>
          </ac:spMkLst>
        </pc:spChg>
        <pc:spChg chg="add mod">
          <ac:chgData name="WTAN132@e.ntu.edu.sg" userId="cafe2b97-2c42-4deb-8985-21395fd32e98" providerId="ADAL" clId="{B6F97DB3-2E24-48E1-BAEF-BC7382E1307B}" dt="2020-11-06T14:04:09.886" v="8252" actId="208"/>
          <ac:spMkLst>
            <pc:docMk/>
            <pc:sldMk cId="409607760" sldId="294"/>
            <ac:spMk id="20" creationId="{16B0032B-FA99-4743-B50B-0BDFA5BB9F7F}"/>
          </ac:spMkLst>
        </pc:spChg>
        <pc:spChg chg="mod">
          <ac:chgData name="WTAN132@e.ntu.edu.sg" userId="cafe2b97-2c42-4deb-8985-21395fd32e98" providerId="ADAL" clId="{B6F97DB3-2E24-48E1-BAEF-BC7382E1307B}" dt="2020-11-06T14:15:36.247" v="9068" actId="20577"/>
          <ac:spMkLst>
            <pc:docMk/>
            <pc:sldMk cId="409607760" sldId="294"/>
            <ac:spMk id="24" creationId="{5BB98C79-D773-428A-9F9A-37D80618CCC1}"/>
          </ac:spMkLst>
        </pc:spChg>
        <pc:spChg chg="mod">
          <ac:chgData name="WTAN132@e.ntu.edu.sg" userId="cafe2b97-2c42-4deb-8985-21395fd32e98" providerId="ADAL" clId="{B6F97DB3-2E24-48E1-BAEF-BC7382E1307B}" dt="2020-11-06T14:15:28.364" v="9059" actId="20577"/>
          <ac:spMkLst>
            <pc:docMk/>
            <pc:sldMk cId="409607760" sldId="294"/>
            <ac:spMk id="28" creationId="{AB278EF2-B84A-4B91-96E9-4B287EAFAE5D}"/>
          </ac:spMkLst>
        </pc:spChg>
        <pc:grpChg chg="mod">
          <ac:chgData name="WTAN132@e.ntu.edu.sg" userId="cafe2b97-2c42-4deb-8985-21395fd32e98" providerId="ADAL" clId="{B6F97DB3-2E24-48E1-BAEF-BC7382E1307B}" dt="2020-11-06T14:03:48.274" v="8247" actId="1076"/>
          <ac:grpSpMkLst>
            <pc:docMk/>
            <pc:sldMk cId="409607760" sldId="294"/>
            <ac:grpSpMk id="54" creationId="{B4FF0874-2537-4EAA-8918-E1B15F289C9C}"/>
          </ac:grpSpMkLst>
        </pc:grpChg>
        <pc:picChg chg="del">
          <ac:chgData name="WTAN132@e.ntu.edu.sg" userId="cafe2b97-2c42-4deb-8985-21395fd32e98" providerId="ADAL" clId="{B6F97DB3-2E24-48E1-BAEF-BC7382E1307B}" dt="2020-11-02T06:22:44.906" v="1812" actId="478"/>
          <ac:picMkLst>
            <pc:docMk/>
            <pc:sldMk cId="409607760" sldId="294"/>
            <ac:picMk id="10" creationId="{A7271147-093C-4AE4-8DB3-B51D6C633C7B}"/>
          </ac:picMkLst>
        </pc:picChg>
        <pc:cxnChg chg="mod">
          <ac:chgData name="WTAN132@e.ntu.edu.sg" userId="cafe2b97-2c42-4deb-8985-21395fd32e98" providerId="ADAL" clId="{B6F97DB3-2E24-48E1-BAEF-BC7382E1307B}" dt="2020-11-02T07:37:14.328" v="4633" actId="1035"/>
          <ac:cxnSpMkLst>
            <pc:docMk/>
            <pc:sldMk cId="409607760" sldId="294"/>
            <ac:cxnSpMk id="16" creationId="{6BB8F13E-4425-40BB-80E5-89E748AF1DCD}"/>
          </ac:cxnSpMkLst>
        </pc:cxnChg>
        <pc:cxnChg chg="mod">
          <ac:chgData name="WTAN132@e.ntu.edu.sg" userId="cafe2b97-2c42-4deb-8985-21395fd32e98" providerId="ADAL" clId="{B6F97DB3-2E24-48E1-BAEF-BC7382E1307B}" dt="2020-11-06T13:38:47.292" v="6466" actId="1036"/>
          <ac:cxnSpMkLst>
            <pc:docMk/>
            <pc:sldMk cId="409607760" sldId="294"/>
            <ac:cxnSpMk id="34" creationId="{E15AF884-D018-4112-A55A-E59003951ADD}"/>
          </ac:cxnSpMkLst>
        </pc:cxnChg>
        <pc:cxnChg chg="mod">
          <ac:chgData name="WTAN132@e.ntu.edu.sg" userId="cafe2b97-2c42-4deb-8985-21395fd32e98" providerId="ADAL" clId="{B6F97DB3-2E24-48E1-BAEF-BC7382E1307B}" dt="2020-11-02T06:23:05.961" v="1831" actId="1035"/>
          <ac:cxnSpMkLst>
            <pc:docMk/>
            <pc:sldMk cId="409607760" sldId="294"/>
            <ac:cxnSpMk id="43" creationId="{F1544DC1-CD5D-45CB-BAE2-6153556F95F3}"/>
          </ac:cxnSpMkLst>
        </pc:cxnChg>
        <pc:cxnChg chg="mod">
          <ac:chgData name="WTAN132@e.ntu.edu.sg" userId="cafe2b97-2c42-4deb-8985-21395fd32e98" providerId="ADAL" clId="{B6F97DB3-2E24-48E1-BAEF-BC7382E1307B}" dt="2020-11-02T06:23:08.916" v="1839" actId="1035"/>
          <ac:cxnSpMkLst>
            <pc:docMk/>
            <pc:sldMk cId="409607760" sldId="294"/>
            <ac:cxnSpMk id="47" creationId="{C26CB33E-D1AA-45C5-AA3A-4E689B488574}"/>
          </ac:cxnSpMkLst>
        </pc:cxnChg>
      </pc:sldChg>
      <pc:sldChg chg="addSp delSp modSp add del mod">
        <pc:chgData name="WTAN132@e.ntu.edu.sg" userId="cafe2b97-2c42-4deb-8985-21395fd32e98" providerId="ADAL" clId="{B6F97DB3-2E24-48E1-BAEF-BC7382E1307B}" dt="2020-11-02T06:22:10.809" v="1788" actId="2890"/>
        <pc:sldMkLst>
          <pc:docMk/>
          <pc:sldMk cId="813198654" sldId="294"/>
        </pc:sldMkLst>
        <pc:spChg chg="add del">
          <ac:chgData name="WTAN132@e.ntu.edu.sg" userId="cafe2b97-2c42-4deb-8985-21395fd32e98" providerId="ADAL" clId="{B6F97DB3-2E24-48E1-BAEF-BC7382E1307B}" dt="2020-11-02T06:22:10.286" v="1786" actId="478"/>
          <ac:spMkLst>
            <pc:docMk/>
            <pc:sldMk cId="813198654" sldId="294"/>
            <ac:spMk id="5" creationId="{FF93F71D-1663-42FA-A91E-FA23F03F0287}"/>
          </ac:spMkLst>
        </pc:spChg>
        <pc:spChg chg="add del">
          <ac:chgData name="WTAN132@e.ntu.edu.sg" userId="cafe2b97-2c42-4deb-8985-21395fd32e98" providerId="ADAL" clId="{B6F97DB3-2E24-48E1-BAEF-BC7382E1307B}" dt="2020-11-02T06:22:10.468" v="1787" actId="478"/>
          <ac:spMkLst>
            <pc:docMk/>
            <pc:sldMk cId="813198654" sldId="294"/>
            <ac:spMk id="6" creationId="{F62CA978-7F10-45ED-A5E7-73BCC796D219}"/>
          </ac:spMkLst>
        </pc:spChg>
        <pc:spChg chg="add del mod">
          <ac:chgData name="WTAN132@e.ntu.edu.sg" userId="cafe2b97-2c42-4deb-8985-21395fd32e98" providerId="ADAL" clId="{B6F97DB3-2E24-48E1-BAEF-BC7382E1307B}" dt="2020-11-02T06:22:10.468" v="1787" actId="478"/>
          <ac:spMkLst>
            <pc:docMk/>
            <pc:sldMk cId="813198654" sldId="294"/>
            <ac:spMk id="7" creationId="{66FBB7DE-D3F4-4980-8E43-E7A47D1AD8BB}"/>
          </ac:spMkLst>
        </pc:spChg>
        <pc:spChg chg="add del mod">
          <ac:chgData name="WTAN132@e.ntu.edu.sg" userId="cafe2b97-2c42-4deb-8985-21395fd32e98" providerId="ADAL" clId="{B6F97DB3-2E24-48E1-BAEF-BC7382E1307B}" dt="2020-11-02T06:22:10.286" v="1786" actId="478"/>
          <ac:spMkLst>
            <pc:docMk/>
            <pc:sldMk cId="813198654" sldId="294"/>
            <ac:spMk id="9" creationId="{3C41FAA6-E429-47CB-BA28-108D83493859}"/>
          </ac:spMkLst>
        </pc:spChg>
      </pc:sldChg>
      <pc:sldChg chg="addSp delSp modSp add del mod modTransition">
        <pc:chgData name="WTAN132@e.ntu.edu.sg" userId="cafe2b97-2c42-4deb-8985-21395fd32e98" providerId="ADAL" clId="{B6F97DB3-2E24-48E1-BAEF-BC7382E1307B}" dt="2020-11-07T09:24:22.800" v="22548" actId="47"/>
        <pc:sldMkLst>
          <pc:docMk/>
          <pc:sldMk cId="2501125949" sldId="295"/>
        </pc:sldMkLst>
        <pc:spChg chg="add del mod">
          <ac:chgData name="WTAN132@e.ntu.edu.sg" userId="cafe2b97-2c42-4deb-8985-21395fd32e98" providerId="ADAL" clId="{B6F97DB3-2E24-48E1-BAEF-BC7382E1307B}" dt="2020-11-02T06:27:34.017" v="1986" actId="931"/>
          <ac:spMkLst>
            <pc:docMk/>
            <pc:sldMk cId="2501125949" sldId="295"/>
            <ac:spMk id="7" creationId="{5C1097BE-6CB8-4938-B894-9A849CEB54D8}"/>
          </ac:spMkLst>
        </pc:spChg>
        <pc:spChg chg="mod">
          <ac:chgData name="WTAN132@e.ntu.edu.sg" userId="cafe2b97-2c42-4deb-8985-21395fd32e98" providerId="ADAL" clId="{B6F97DB3-2E24-48E1-BAEF-BC7382E1307B}" dt="2020-11-02T06:27:26.170" v="1984" actId="207"/>
          <ac:spMkLst>
            <pc:docMk/>
            <pc:sldMk cId="2501125949" sldId="295"/>
            <ac:spMk id="9" creationId="{4E74A44B-1AAF-44D0-A426-104890F03E29}"/>
          </ac:spMkLst>
        </pc:spChg>
        <pc:spChg chg="mod">
          <ac:chgData name="WTAN132@e.ntu.edu.sg" userId="cafe2b97-2c42-4deb-8985-21395fd32e98" providerId="ADAL" clId="{B6F97DB3-2E24-48E1-BAEF-BC7382E1307B}" dt="2020-11-02T06:27:07.650" v="1980" actId="108"/>
          <ac:spMkLst>
            <pc:docMk/>
            <pc:sldMk cId="2501125949" sldId="295"/>
            <ac:spMk id="10" creationId="{89BE0DA3-3A03-418B-B7CF-0D4107499B9C}"/>
          </ac:spMkLst>
        </pc:spChg>
        <pc:spChg chg="mod">
          <ac:chgData name="WTAN132@e.ntu.edu.sg" userId="cafe2b97-2c42-4deb-8985-21395fd32e98" providerId="ADAL" clId="{B6F97DB3-2E24-48E1-BAEF-BC7382E1307B}" dt="2020-11-02T06:27:16.122" v="1982" actId="207"/>
          <ac:spMkLst>
            <pc:docMk/>
            <pc:sldMk cId="2501125949" sldId="295"/>
            <ac:spMk id="15" creationId="{A0DE6855-935C-4D9C-A6CA-A30ED4BC73A2}"/>
          </ac:spMkLst>
        </pc:spChg>
        <pc:spChg chg="mod">
          <ac:chgData name="WTAN132@e.ntu.edu.sg" userId="cafe2b97-2c42-4deb-8985-21395fd32e98" providerId="ADAL" clId="{B6F97DB3-2E24-48E1-BAEF-BC7382E1307B}" dt="2020-11-02T06:27:20.684" v="1983" actId="207"/>
          <ac:spMkLst>
            <pc:docMk/>
            <pc:sldMk cId="2501125949" sldId="295"/>
            <ac:spMk id="16" creationId="{A9BECA94-5E25-4E6D-A58C-7792A89CED7C}"/>
          </ac:spMkLst>
        </pc:spChg>
        <pc:picChg chg="add mod">
          <ac:chgData name="WTAN132@e.ntu.edu.sg" userId="cafe2b97-2c42-4deb-8985-21395fd32e98" providerId="ADAL" clId="{B6F97DB3-2E24-48E1-BAEF-BC7382E1307B}" dt="2020-11-02T06:27:36.522" v="1987" actId="27614"/>
          <ac:picMkLst>
            <pc:docMk/>
            <pc:sldMk cId="2501125949" sldId="295"/>
            <ac:picMk id="11" creationId="{69B69326-D911-4A56-9A3C-06070F90D5CD}"/>
          </ac:picMkLst>
        </pc:picChg>
        <pc:picChg chg="del">
          <ac:chgData name="WTAN132@e.ntu.edu.sg" userId="cafe2b97-2c42-4deb-8985-21395fd32e98" providerId="ADAL" clId="{B6F97DB3-2E24-48E1-BAEF-BC7382E1307B}" dt="2020-11-02T06:27:31.048" v="1985" actId="478"/>
          <ac:picMkLst>
            <pc:docMk/>
            <pc:sldMk cId="2501125949" sldId="295"/>
            <ac:picMk id="17" creationId="{D652F905-B33B-4D47-80C8-0F74935D9B8E}"/>
          </ac:picMkLst>
        </pc:picChg>
      </pc:sldChg>
      <pc:sldChg chg="addSp delSp modSp add mod modTransition modShow addCm modCm">
        <pc:chgData name="WTAN132@e.ntu.edu.sg" userId="cafe2b97-2c42-4deb-8985-21395fd32e98" providerId="ADAL" clId="{B6F97DB3-2E24-48E1-BAEF-BC7382E1307B}" dt="2020-11-07T09:10:55.638" v="22391" actId="14826"/>
        <pc:sldMkLst>
          <pc:docMk/>
          <pc:sldMk cId="3526403102" sldId="296"/>
        </pc:sldMkLst>
        <pc:spChg chg="add del mod">
          <ac:chgData name="WTAN132@e.ntu.edu.sg" userId="cafe2b97-2c42-4deb-8985-21395fd32e98" providerId="ADAL" clId="{B6F97DB3-2E24-48E1-BAEF-BC7382E1307B}" dt="2020-11-07T09:09:08.280" v="22363" actId="478"/>
          <ac:spMkLst>
            <pc:docMk/>
            <pc:sldMk cId="3526403102" sldId="296"/>
            <ac:spMk id="2" creationId="{9346E5FB-E408-4631-9F4E-496DEC3A4806}"/>
          </ac:spMkLst>
        </pc:spChg>
        <pc:spChg chg="mod">
          <ac:chgData name="WTAN132@e.ntu.edu.sg" userId="cafe2b97-2c42-4deb-8985-21395fd32e98" providerId="ADAL" clId="{B6F97DB3-2E24-48E1-BAEF-BC7382E1307B}" dt="2020-11-02T06:29:08.778" v="2034" actId="20577"/>
          <ac:spMkLst>
            <pc:docMk/>
            <pc:sldMk cId="3526403102" sldId="296"/>
            <ac:spMk id="5" creationId="{EC73CEBD-6C08-4E0C-9E82-28D34A80CBB8}"/>
          </ac:spMkLst>
        </pc:spChg>
        <pc:spChg chg="add del mod">
          <ac:chgData name="WTAN132@e.ntu.edu.sg" userId="cafe2b97-2c42-4deb-8985-21395fd32e98" providerId="ADAL" clId="{B6F97DB3-2E24-48E1-BAEF-BC7382E1307B}" dt="2020-11-07T09:09:05.521" v="22360" actId="22"/>
          <ac:spMkLst>
            <pc:docMk/>
            <pc:sldMk cId="3526403102" sldId="296"/>
            <ac:spMk id="6" creationId="{130C93C9-655C-4210-B59F-E4F219465550}"/>
          </ac:spMkLst>
        </pc:spChg>
        <pc:spChg chg="del">
          <ac:chgData name="WTAN132@e.ntu.edu.sg" userId="cafe2b97-2c42-4deb-8985-21395fd32e98" providerId="ADAL" clId="{B6F97DB3-2E24-48E1-BAEF-BC7382E1307B}" dt="2020-11-02T06:29:39.545" v="2035" actId="478"/>
          <ac:spMkLst>
            <pc:docMk/>
            <pc:sldMk cId="3526403102" sldId="296"/>
            <ac:spMk id="6" creationId="{729B071F-0D12-4804-81BF-4FFB907A216A}"/>
          </ac:spMkLst>
        </pc:spChg>
        <pc:spChg chg="add mod">
          <ac:chgData name="WTAN132@e.ntu.edu.sg" userId="cafe2b97-2c42-4deb-8985-21395fd32e98" providerId="ADAL" clId="{B6F97DB3-2E24-48E1-BAEF-BC7382E1307B}" dt="2020-11-02T06:29:39.545" v="2035" actId="478"/>
          <ac:spMkLst>
            <pc:docMk/>
            <pc:sldMk cId="3526403102" sldId="296"/>
            <ac:spMk id="7" creationId="{A805EB06-0215-4C46-B62B-9029B3A496A4}"/>
          </ac:spMkLst>
        </pc:spChg>
        <pc:spChg chg="mod">
          <ac:chgData name="WTAN132@e.ntu.edu.sg" userId="cafe2b97-2c42-4deb-8985-21395fd32e98" providerId="ADAL" clId="{B6F97DB3-2E24-48E1-BAEF-BC7382E1307B}" dt="2020-11-02T07:39:15.446" v="4694" actId="20577"/>
          <ac:spMkLst>
            <pc:docMk/>
            <pc:sldMk cId="3526403102" sldId="296"/>
            <ac:spMk id="8" creationId="{8B8E9E7A-1401-4E48-8C01-EA96A17BDF2A}"/>
          </ac:spMkLst>
        </pc:spChg>
        <pc:spChg chg="mod">
          <ac:chgData name="WTAN132@e.ntu.edu.sg" userId="cafe2b97-2c42-4deb-8985-21395fd32e98" providerId="ADAL" clId="{B6F97DB3-2E24-48E1-BAEF-BC7382E1307B}" dt="2020-11-02T07:38:59.613" v="4664" actId="20577"/>
          <ac:spMkLst>
            <pc:docMk/>
            <pc:sldMk cId="3526403102" sldId="296"/>
            <ac:spMk id="9" creationId="{E8E00B54-1018-41A0-92AF-46D993630EBD}"/>
          </ac:spMkLst>
        </pc:spChg>
        <pc:spChg chg="add del mod">
          <ac:chgData name="WTAN132@e.ntu.edu.sg" userId="cafe2b97-2c42-4deb-8985-21395fd32e98" providerId="ADAL" clId="{B6F97DB3-2E24-48E1-BAEF-BC7382E1307B}" dt="2020-11-07T09:09:05.250" v="22358" actId="22"/>
          <ac:spMkLst>
            <pc:docMk/>
            <pc:sldMk cId="3526403102" sldId="296"/>
            <ac:spMk id="10" creationId="{88E07168-56B1-4685-BF4E-2CEC5972013F}"/>
          </ac:spMkLst>
        </pc:spChg>
        <pc:spChg chg="mod">
          <ac:chgData name="WTAN132@e.ntu.edu.sg" userId="cafe2b97-2c42-4deb-8985-21395fd32e98" providerId="ADAL" clId="{B6F97DB3-2E24-48E1-BAEF-BC7382E1307B}" dt="2020-11-02T07:39:23.373" v="4703" actId="20577"/>
          <ac:spMkLst>
            <pc:docMk/>
            <pc:sldMk cId="3526403102" sldId="296"/>
            <ac:spMk id="11" creationId="{4B8E0463-D6FB-4AF0-B713-3509AC7FCDF3}"/>
          </ac:spMkLst>
        </pc:spChg>
        <pc:spChg chg="mod">
          <ac:chgData name="WTAN132@e.ntu.edu.sg" userId="cafe2b97-2c42-4deb-8985-21395fd32e98" providerId="ADAL" clId="{B6F97DB3-2E24-48E1-BAEF-BC7382E1307B}" dt="2020-11-02T07:39:07.905" v="4682" actId="20577"/>
          <ac:spMkLst>
            <pc:docMk/>
            <pc:sldMk cId="3526403102" sldId="296"/>
            <ac:spMk id="12" creationId="{B11CC907-EFCA-4CEC-AC44-3398B08E17B6}"/>
          </ac:spMkLst>
        </pc:spChg>
        <pc:spChg chg="add del mod">
          <ac:chgData name="WTAN132@e.ntu.edu.sg" userId="cafe2b97-2c42-4deb-8985-21395fd32e98" providerId="ADAL" clId="{B6F97DB3-2E24-48E1-BAEF-BC7382E1307B}" dt="2020-11-02T06:30:56.086" v="2080" actId="931"/>
          <ac:spMkLst>
            <pc:docMk/>
            <pc:sldMk cId="3526403102" sldId="296"/>
            <ac:spMk id="13" creationId="{EF16130C-5641-4746-AE12-70CBD4607359}"/>
          </ac:spMkLst>
        </pc:spChg>
        <pc:spChg chg="mod">
          <ac:chgData name="WTAN132@e.ntu.edu.sg" userId="cafe2b97-2c42-4deb-8985-21395fd32e98" providerId="ADAL" clId="{B6F97DB3-2E24-48E1-BAEF-BC7382E1307B}" dt="2020-11-02T07:39:17.942" v="4695"/>
          <ac:spMkLst>
            <pc:docMk/>
            <pc:sldMk cId="3526403102" sldId="296"/>
            <ac:spMk id="14" creationId="{35DC5F9B-BC45-47B1-9569-03F24C5366F9}"/>
          </ac:spMkLst>
        </pc:spChg>
        <pc:spChg chg="mod">
          <ac:chgData name="WTAN132@e.ntu.edu.sg" userId="cafe2b97-2c42-4deb-8985-21395fd32e98" providerId="ADAL" clId="{B6F97DB3-2E24-48E1-BAEF-BC7382E1307B}" dt="2020-11-02T07:39:01.868" v="4670" actId="20577"/>
          <ac:spMkLst>
            <pc:docMk/>
            <pc:sldMk cId="3526403102" sldId="296"/>
            <ac:spMk id="15" creationId="{EA6A43FA-5FFA-484D-8D0E-4C7A54F256A7}"/>
          </ac:spMkLst>
        </pc:spChg>
        <pc:spChg chg="mod">
          <ac:chgData name="WTAN132@e.ntu.edu.sg" userId="cafe2b97-2c42-4deb-8985-21395fd32e98" providerId="ADAL" clId="{B6F97DB3-2E24-48E1-BAEF-BC7382E1307B}" dt="2020-11-02T07:39:21.403" v="4698"/>
          <ac:spMkLst>
            <pc:docMk/>
            <pc:sldMk cId="3526403102" sldId="296"/>
            <ac:spMk id="17" creationId="{D3FB2709-DCAC-409A-A8AC-512006324CA0}"/>
          </ac:spMkLst>
        </pc:spChg>
        <pc:spChg chg="mod">
          <ac:chgData name="WTAN132@e.ntu.edu.sg" userId="cafe2b97-2c42-4deb-8985-21395fd32e98" providerId="ADAL" clId="{B6F97DB3-2E24-48E1-BAEF-BC7382E1307B}" dt="2020-11-02T07:39:10.709" v="4689" actId="20577"/>
          <ac:spMkLst>
            <pc:docMk/>
            <pc:sldMk cId="3526403102" sldId="296"/>
            <ac:spMk id="18" creationId="{69CBA094-5068-4A31-8608-0B82623441B0}"/>
          </ac:spMkLst>
        </pc:spChg>
        <pc:spChg chg="mod">
          <ac:chgData name="WTAN132@e.ntu.edu.sg" userId="cafe2b97-2c42-4deb-8985-21395fd32e98" providerId="ADAL" clId="{B6F97DB3-2E24-48E1-BAEF-BC7382E1307B}" dt="2020-11-02T07:39:18.905" v="4696"/>
          <ac:spMkLst>
            <pc:docMk/>
            <pc:sldMk cId="3526403102" sldId="296"/>
            <ac:spMk id="20" creationId="{41A02D9C-967F-448E-86B7-F059F13F3C49}"/>
          </ac:spMkLst>
        </pc:spChg>
        <pc:spChg chg="mod">
          <ac:chgData name="WTAN132@e.ntu.edu.sg" userId="cafe2b97-2c42-4deb-8985-21395fd32e98" providerId="ADAL" clId="{B6F97DB3-2E24-48E1-BAEF-BC7382E1307B}" dt="2020-11-02T07:39:04.404" v="4675" actId="20577"/>
          <ac:spMkLst>
            <pc:docMk/>
            <pc:sldMk cId="3526403102" sldId="296"/>
            <ac:spMk id="21" creationId="{147D9385-B136-49E1-B50C-69B506A798B8}"/>
          </ac:spMkLst>
        </pc:spChg>
        <pc:spChg chg="add del mod">
          <ac:chgData name="WTAN132@e.ntu.edu.sg" userId="cafe2b97-2c42-4deb-8985-21395fd32e98" providerId="ADAL" clId="{B6F97DB3-2E24-48E1-BAEF-BC7382E1307B}" dt="2020-11-07T09:09:04.685" v="22354" actId="22"/>
          <ac:spMkLst>
            <pc:docMk/>
            <pc:sldMk cId="3526403102" sldId="296"/>
            <ac:spMk id="22" creationId="{E52AE056-12D7-43F4-83D1-5494B9C38295}"/>
          </ac:spMkLst>
        </pc:spChg>
        <pc:spChg chg="mod">
          <ac:chgData name="WTAN132@e.ntu.edu.sg" userId="cafe2b97-2c42-4deb-8985-21395fd32e98" providerId="ADAL" clId="{B6F97DB3-2E24-48E1-BAEF-BC7382E1307B}" dt="2020-11-02T07:38:27.285" v="4658" actId="20577"/>
          <ac:spMkLst>
            <pc:docMk/>
            <pc:sldMk cId="3526403102" sldId="296"/>
            <ac:spMk id="23" creationId="{B4AF37E2-1BAA-4437-8BC1-97C399F3C70F}"/>
          </ac:spMkLst>
        </pc:spChg>
        <pc:spChg chg="mod">
          <ac:chgData name="WTAN132@e.ntu.edu.sg" userId="cafe2b97-2c42-4deb-8985-21395fd32e98" providerId="ADAL" clId="{B6F97DB3-2E24-48E1-BAEF-BC7382E1307B}" dt="2020-11-02T07:38:24.749" v="4656" actId="20577"/>
          <ac:spMkLst>
            <pc:docMk/>
            <pc:sldMk cId="3526403102" sldId="296"/>
            <ac:spMk id="24" creationId="{3E78F880-37A0-44ED-9FE3-072A94BE41C0}"/>
          </ac:spMkLst>
        </pc:spChg>
        <pc:spChg chg="add del mod">
          <ac:chgData name="WTAN132@e.ntu.edu.sg" userId="cafe2b97-2c42-4deb-8985-21395fd32e98" providerId="ADAL" clId="{B6F97DB3-2E24-48E1-BAEF-BC7382E1307B}" dt="2020-11-07T09:09:03.869" v="22348" actId="22"/>
          <ac:spMkLst>
            <pc:docMk/>
            <pc:sldMk cId="3526403102" sldId="296"/>
            <ac:spMk id="25" creationId="{33D7EFD8-335A-4753-AB28-B6DC560834C4}"/>
          </ac:spMkLst>
        </pc:spChg>
        <pc:spChg chg="add del mod">
          <ac:chgData name="WTAN132@e.ntu.edu.sg" userId="cafe2b97-2c42-4deb-8985-21395fd32e98" providerId="ADAL" clId="{B6F97DB3-2E24-48E1-BAEF-BC7382E1307B}" dt="2020-11-07T09:09:03.618" v="22346" actId="22"/>
          <ac:spMkLst>
            <pc:docMk/>
            <pc:sldMk cId="3526403102" sldId="296"/>
            <ac:spMk id="27" creationId="{3A633EF6-A5F7-4B54-8D47-E00663C80AF1}"/>
          </ac:spMkLst>
        </pc:spChg>
        <pc:picChg chg="ord">
          <ac:chgData name="WTAN132@e.ntu.edu.sg" userId="cafe2b97-2c42-4deb-8985-21395fd32e98" providerId="ADAL" clId="{B6F97DB3-2E24-48E1-BAEF-BC7382E1307B}" dt="2020-11-07T09:06:48.704" v="22310" actId="167"/>
          <ac:picMkLst>
            <pc:docMk/>
            <pc:sldMk cId="3526403102" sldId="296"/>
            <ac:picMk id="16" creationId="{442BD775-8F8C-4B77-B2C4-77877ECB4A4A}"/>
          </ac:picMkLst>
        </pc:picChg>
        <pc:picChg chg="add mod">
          <ac:chgData name="WTAN132@e.ntu.edu.sg" userId="cafe2b97-2c42-4deb-8985-21395fd32e98" providerId="ADAL" clId="{B6F97DB3-2E24-48E1-BAEF-BC7382E1307B}" dt="2020-11-02T06:30:58.068" v="2081" actId="27614"/>
          <ac:picMkLst>
            <pc:docMk/>
            <pc:sldMk cId="3526403102" sldId="296"/>
            <ac:picMk id="19" creationId="{DA4DD8F5-969B-4D8C-A5AD-048FA2429B3C}"/>
          </ac:picMkLst>
        </pc:picChg>
        <pc:picChg chg="del">
          <ac:chgData name="WTAN132@e.ntu.edu.sg" userId="cafe2b97-2c42-4deb-8985-21395fd32e98" providerId="ADAL" clId="{B6F97DB3-2E24-48E1-BAEF-BC7382E1307B}" dt="2020-11-02T06:30:54.006" v="2079" actId="478"/>
          <ac:picMkLst>
            <pc:docMk/>
            <pc:sldMk cId="3526403102" sldId="296"/>
            <ac:picMk id="27" creationId="{FB2A302B-5D3B-40EC-8BE1-BD296E9D1B98}"/>
          </ac:picMkLst>
        </pc:picChg>
        <pc:picChg chg="mod modCrop">
          <ac:chgData name="WTAN132@e.ntu.edu.sg" userId="cafe2b97-2c42-4deb-8985-21395fd32e98" providerId="ADAL" clId="{B6F97DB3-2E24-48E1-BAEF-BC7382E1307B}" dt="2020-11-07T09:10:55.638" v="22391" actId="14826"/>
          <ac:picMkLst>
            <pc:docMk/>
            <pc:sldMk cId="3526403102" sldId="296"/>
            <ac:picMk id="31" creationId="{D5DA1A83-8A79-4EA5-9999-C608FC485F96}"/>
          </ac:picMkLst>
        </pc:picChg>
      </pc:sldChg>
      <pc:sldChg chg="addSp delSp modSp add del mod modTransition addCm modCm">
        <pc:chgData name="WTAN132@e.ntu.edu.sg" userId="cafe2b97-2c42-4deb-8985-21395fd32e98" providerId="ADAL" clId="{B6F97DB3-2E24-48E1-BAEF-BC7382E1307B}" dt="2020-11-08T05:50:44.175" v="22602" actId="47"/>
        <pc:sldMkLst>
          <pc:docMk/>
          <pc:sldMk cId="520575025" sldId="297"/>
        </pc:sldMkLst>
        <pc:spChg chg="del">
          <ac:chgData name="WTAN132@e.ntu.edu.sg" userId="cafe2b97-2c42-4deb-8985-21395fd32e98" providerId="ADAL" clId="{B6F97DB3-2E24-48E1-BAEF-BC7382E1307B}" dt="2020-11-08T05:49:19.003" v="22589" actId="478"/>
          <ac:spMkLst>
            <pc:docMk/>
            <pc:sldMk cId="520575025" sldId="297"/>
            <ac:spMk id="3" creationId="{6EF07EF2-7D34-4156-A053-F39C573604F8}"/>
          </ac:spMkLst>
        </pc:spChg>
        <pc:spChg chg="del">
          <ac:chgData name="WTAN132@e.ntu.edu.sg" userId="cafe2b97-2c42-4deb-8985-21395fd32e98" providerId="ADAL" clId="{B6F97DB3-2E24-48E1-BAEF-BC7382E1307B}" dt="2020-11-02T06:30:08.626" v="2037" actId="478"/>
          <ac:spMkLst>
            <pc:docMk/>
            <pc:sldMk cId="520575025" sldId="297"/>
            <ac:spMk id="6" creationId="{D375A78F-EF67-4407-8F84-21CC63953815}"/>
          </ac:spMkLst>
        </pc:spChg>
        <pc:spChg chg="add del mod">
          <ac:chgData name="WTAN132@e.ntu.edu.sg" userId="cafe2b97-2c42-4deb-8985-21395fd32e98" providerId="ADAL" clId="{B6F97DB3-2E24-48E1-BAEF-BC7382E1307B}" dt="2020-11-08T05:48:09.911" v="22585" actId="478"/>
          <ac:spMkLst>
            <pc:docMk/>
            <pc:sldMk cId="520575025" sldId="297"/>
            <ac:spMk id="7" creationId="{2A074D2D-0A9D-4957-9BC0-69A93DFF774F}"/>
          </ac:spMkLst>
        </pc:spChg>
        <pc:spChg chg="add del mod">
          <ac:chgData name="WTAN132@e.ntu.edu.sg" userId="cafe2b97-2c42-4deb-8985-21395fd32e98" providerId="ADAL" clId="{B6F97DB3-2E24-48E1-BAEF-BC7382E1307B}" dt="2020-11-02T06:30:17.056" v="2041" actId="478"/>
          <ac:spMkLst>
            <pc:docMk/>
            <pc:sldMk cId="520575025" sldId="297"/>
            <ac:spMk id="7" creationId="{9176C5ED-23F7-48B6-B433-DF684442D38A}"/>
          </ac:spMkLst>
        </pc:spChg>
        <pc:spChg chg="del">
          <ac:chgData name="WTAN132@e.ntu.edu.sg" userId="cafe2b97-2c42-4deb-8985-21395fd32e98" providerId="ADAL" clId="{B6F97DB3-2E24-48E1-BAEF-BC7382E1307B}" dt="2020-11-08T05:49:14.789" v="22588" actId="478"/>
          <ac:spMkLst>
            <pc:docMk/>
            <pc:sldMk cId="520575025" sldId="297"/>
            <ac:spMk id="8" creationId="{92205F88-812F-446E-9CF2-AC27A0CA7580}"/>
          </ac:spMkLst>
        </pc:spChg>
        <pc:spChg chg="del">
          <ac:chgData name="WTAN132@e.ntu.edu.sg" userId="cafe2b97-2c42-4deb-8985-21395fd32e98" providerId="ADAL" clId="{B6F97DB3-2E24-48E1-BAEF-BC7382E1307B}" dt="2020-11-02T06:30:08.626" v="2037" actId="478"/>
          <ac:spMkLst>
            <pc:docMk/>
            <pc:sldMk cId="520575025" sldId="297"/>
            <ac:spMk id="9" creationId="{4E74A44B-1AAF-44D0-A426-104890F03E29}"/>
          </ac:spMkLst>
        </pc:spChg>
        <pc:spChg chg="del">
          <ac:chgData name="WTAN132@e.ntu.edu.sg" userId="cafe2b97-2c42-4deb-8985-21395fd32e98" providerId="ADAL" clId="{B6F97DB3-2E24-48E1-BAEF-BC7382E1307B}" dt="2020-11-02T06:30:08.626" v="2037" actId="478"/>
          <ac:spMkLst>
            <pc:docMk/>
            <pc:sldMk cId="520575025" sldId="297"/>
            <ac:spMk id="10" creationId="{89BE0DA3-3A03-418B-B7CF-0D4107499B9C}"/>
          </ac:spMkLst>
        </pc:spChg>
        <pc:spChg chg="add del mod">
          <ac:chgData name="WTAN132@e.ntu.edu.sg" userId="cafe2b97-2c42-4deb-8985-21395fd32e98" providerId="ADAL" clId="{B6F97DB3-2E24-48E1-BAEF-BC7382E1307B}" dt="2020-11-08T05:48:15.377" v="22587" actId="478"/>
          <ac:spMkLst>
            <pc:docMk/>
            <pc:sldMk cId="520575025" sldId="297"/>
            <ac:spMk id="10" creationId="{F0253F52-16F0-4657-ABF6-6057AFDC2E85}"/>
          </ac:spMkLst>
        </pc:spChg>
        <pc:spChg chg="del">
          <ac:chgData name="WTAN132@e.ntu.edu.sg" userId="cafe2b97-2c42-4deb-8985-21395fd32e98" providerId="ADAL" clId="{B6F97DB3-2E24-48E1-BAEF-BC7382E1307B}" dt="2020-11-02T06:30:08.626" v="2037" actId="478"/>
          <ac:spMkLst>
            <pc:docMk/>
            <pc:sldMk cId="520575025" sldId="297"/>
            <ac:spMk id="12" creationId="{CC46A248-3DD2-4083-A410-269D3C38BC7D}"/>
          </ac:spMkLst>
        </pc:spChg>
        <pc:spChg chg="add del mod">
          <ac:chgData name="WTAN132@e.ntu.edu.sg" userId="cafe2b97-2c42-4deb-8985-21395fd32e98" providerId="ADAL" clId="{B6F97DB3-2E24-48E1-BAEF-BC7382E1307B}" dt="2020-11-08T05:49:20.819" v="22591" actId="478"/>
          <ac:spMkLst>
            <pc:docMk/>
            <pc:sldMk cId="520575025" sldId="297"/>
            <ac:spMk id="13" creationId="{130A906B-9E69-4BCF-89E7-C61FE155068F}"/>
          </ac:spMkLst>
        </pc:spChg>
        <pc:spChg chg="del">
          <ac:chgData name="WTAN132@e.ntu.edu.sg" userId="cafe2b97-2c42-4deb-8985-21395fd32e98" providerId="ADAL" clId="{B6F97DB3-2E24-48E1-BAEF-BC7382E1307B}" dt="2020-11-02T06:30:08.626" v="2037" actId="478"/>
          <ac:spMkLst>
            <pc:docMk/>
            <pc:sldMk cId="520575025" sldId="297"/>
            <ac:spMk id="13" creationId="{C2591E4E-87B2-4D64-B582-FBD4968920C5}"/>
          </ac:spMkLst>
        </pc:spChg>
        <pc:spChg chg="add del mod">
          <ac:chgData name="WTAN132@e.ntu.edu.sg" userId="cafe2b97-2c42-4deb-8985-21395fd32e98" providerId="ADAL" clId="{B6F97DB3-2E24-48E1-BAEF-BC7382E1307B}" dt="2020-11-02T06:30:17.056" v="2041" actId="478"/>
          <ac:spMkLst>
            <pc:docMk/>
            <pc:sldMk cId="520575025" sldId="297"/>
            <ac:spMk id="14" creationId="{D14497CA-3BFF-4A60-BAA6-5743828E6B0F}"/>
          </ac:spMkLst>
        </pc:spChg>
        <pc:spChg chg="del">
          <ac:chgData name="WTAN132@e.ntu.edu.sg" userId="cafe2b97-2c42-4deb-8985-21395fd32e98" providerId="ADAL" clId="{B6F97DB3-2E24-48E1-BAEF-BC7382E1307B}" dt="2020-11-02T06:30:08.626" v="2037" actId="478"/>
          <ac:spMkLst>
            <pc:docMk/>
            <pc:sldMk cId="520575025" sldId="297"/>
            <ac:spMk id="15" creationId="{A0DE6855-935C-4D9C-A6CA-A30ED4BC73A2}"/>
          </ac:spMkLst>
        </pc:spChg>
        <pc:spChg chg="del">
          <ac:chgData name="WTAN132@e.ntu.edu.sg" userId="cafe2b97-2c42-4deb-8985-21395fd32e98" providerId="ADAL" clId="{B6F97DB3-2E24-48E1-BAEF-BC7382E1307B}" dt="2020-11-02T06:30:12.051" v="2039" actId="478"/>
          <ac:spMkLst>
            <pc:docMk/>
            <pc:sldMk cId="520575025" sldId="297"/>
            <ac:spMk id="16" creationId="{A9BECA94-5E25-4E6D-A58C-7792A89CED7C}"/>
          </ac:spMkLst>
        </pc:spChg>
        <pc:spChg chg="del">
          <ac:chgData name="WTAN132@e.ntu.edu.sg" userId="cafe2b97-2c42-4deb-8985-21395fd32e98" providerId="ADAL" clId="{B6F97DB3-2E24-48E1-BAEF-BC7382E1307B}" dt="2020-11-02T06:30:08.626" v="2037" actId="478"/>
          <ac:spMkLst>
            <pc:docMk/>
            <pc:sldMk cId="520575025" sldId="297"/>
            <ac:spMk id="18" creationId="{98245E9A-40D6-44FE-948E-C69A8B52A249}"/>
          </ac:spMkLst>
        </pc:spChg>
        <pc:spChg chg="add del mod">
          <ac:chgData name="WTAN132@e.ntu.edu.sg" userId="cafe2b97-2c42-4deb-8985-21395fd32e98" providerId="ADAL" clId="{B6F97DB3-2E24-48E1-BAEF-BC7382E1307B}" dt="2020-11-02T06:30:15.037" v="2040" actId="478"/>
          <ac:spMkLst>
            <pc:docMk/>
            <pc:sldMk cId="520575025" sldId="297"/>
            <ac:spMk id="19" creationId="{86FB648D-E38D-49AE-BCCE-01581C1EBDC8}"/>
          </ac:spMkLst>
        </pc:spChg>
        <pc:spChg chg="del">
          <ac:chgData name="WTAN132@e.ntu.edu.sg" userId="cafe2b97-2c42-4deb-8985-21395fd32e98" providerId="ADAL" clId="{B6F97DB3-2E24-48E1-BAEF-BC7382E1307B}" dt="2020-11-02T06:30:11.214" v="2038" actId="478"/>
          <ac:spMkLst>
            <pc:docMk/>
            <pc:sldMk cId="520575025" sldId="297"/>
            <ac:spMk id="20" creationId="{78F7D4AA-A672-4B12-906A-02A698726521}"/>
          </ac:spMkLst>
        </pc:spChg>
        <pc:spChg chg="add del mod">
          <ac:chgData name="WTAN132@e.ntu.edu.sg" userId="cafe2b97-2c42-4deb-8985-21395fd32e98" providerId="ADAL" clId="{B6F97DB3-2E24-48E1-BAEF-BC7382E1307B}" dt="2020-11-02T06:30:15.037" v="2040" actId="478"/>
          <ac:spMkLst>
            <pc:docMk/>
            <pc:sldMk cId="520575025" sldId="297"/>
            <ac:spMk id="22" creationId="{5A78F5E0-EEE6-4BE1-BBD8-472FE71086D2}"/>
          </ac:spMkLst>
        </pc:spChg>
        <pc:spChg chg="add del mod">
          <ac:chgData name="WTAN132@e.ntu.edu.sg" userId="cafe2b97-2c42-4deb-8985-21395fd32e98" providerId="ADAL" clId="{B6F97DB3-2E24-48E1-BAEF-BC7382E1307B}" dt="2020-11-02T06:30:15.037" v="2040" actId="478"/>
          <ac:spMkLst>
            <pc:docMk/>
            <pc:sldMk cId="520575025" sldId="297"/>
            <ac:spMk id="24" creationId="{FFBE3F5F-B436-40C1-912B-148CA9735C17}"/>
          </ac:spMkLst>
        </pc:spChg>
        <pc:spChg chg="add mod">
          <ac:chgData name="WTAN132@e.ntu.edu.sg" userId="cafe2b97-2c42-4deb-8985-21395fd32e98" providerId="ADAL" clId="{B6F97DB3-2E24-48E1-BAEF-BC7382E1307B}" dt="2020-11-02T06:30:37.363" v="2078" actId="1076"/>
          <ac:spMkLst>
            <pc:docMk/>
            <pc:sldMk cId="520575025" sldId="297"/>
            <ac:spMk id="26" creationId="{6D4D1B5C-137C-4268-894F-3B719EA6A664}"/>
          </ac:spMkLst>
        </pc:spChg>
        <pc:picChg chg="mod">
          <ac:chgData name="WTAN132@e.ntu.edu.sg" userId="cafe2b97-2c42-4deb-8985-21395fd32e98" providerId="ADAL" clId="{B6F97DB3-2E24-48E1-BAEF-BC7382E1307B}" dt="2020-11-08T05:49:30.022" v="22593" actId="1076"/>
          <ac:picMkLst>
            <pc:docMk/>
            <pc:sldMk cId="520575025" sldId="297"/>
            <ac:picMk id="2" creationId="{EF22DFEA-D3B5-4039-AD71-D7D7531B861B}"/>
          </ac:picMkLst>
        </pc:picChg>
        <pc:picChg chg="add del">
          <ac:chgData name="WTAN132@e.ntu.edu.sg" userId="cafe2b97-2c42-4deb-8985-21395fd32e98" providerId="ADAL" clId="{B6F97DB3-2E24-48E1-BAEF-BC7382E1307B}" dt="2020-11-08T05:49:20.152" v="22590" actId="478"/>
          <ac:picMkLst>
            <pc:docMk/>
            <pc:sldMk cId="520575025" sldId="297"/>
            <ac:picMk id="11" creationId="{69B69326-D911-4A56-9A3C-06070F90D5CD}"/>
          </ac:picMkLst>
        </pc:picChg>
      </pc:sldChg>
      <pc:sldChg chg="addSp delSp modSp add mod modTransition modAnim addCm delCm modCm modNotesTx">
        <pc:chgData name="WTAN132@e.ntu.edu.sg" userId="cafe2b97-2c42-4deb-8985-21395fd32e98" providerId="ADAL" clId="{B6F97DB3-2E24-48E1-BAEF-BC7382E1307B}" dt="2020-11-07T08:58:44.936" v="21969" actId="20577"/>
        <pc:sldMkLst>
          <pc:docMk/>
          <pc:sldMk cId="2180946693" sldId="298"/>
        </pc:sldMkLst>
        <pc:spChg chg="mod">
          <ac:chgData name="WTAN132@e.ntu.edu.sg" userId="cafe2b97-2c42-4deb-8985-21395fd32e98" providerId="ADAL" clId="{B6F97DB3-2E24-48E1-BAEF-BC7382E1307B}" dt="2020-11-02T06:40:24.924" v="2692" actId="20577"/>
          <ac:spMkLst>
            <pc:docMk/>
            <pc:sldMk cId="2180946693" sldId="298"/>
            <ac:spMk id="2" creationId="{B0406C22-D0C4-4D8E-86F7-1A902F1CA7AB}"/>
          </ac:spMkLst>
        </pc:spChg>
        <pc:spChg chg="mod">
          <ac:chgData name="WTAN132@e.ntu.edu.sg" userId="cafe2b97-2c42-4deb-8985-21395fd32e98" providerId="ADAL" clId="{B6F97DB3-2E24-48E1-BAEF-BC7382E1307B}" dt="2020-11-02T07:22:00.912" v="3792" actId="20577"/>
          <ac:spMkLst>
            <pc:docMk/>
            <pc:sldMk cId="2180946693" sldId="298"/>
            <ac:spMk id="7" creationId="{1EBE5B37-5B62-411B-BD45-E04DD958A3F9}"/>
          </ac:spMkLst>
        </pc:spChg>
        <pc:spChg chg="add del">
          <ac:chgData name="WTAN132@e.ntu.edu.sg" userId="cafe2b97-2c42-4deb-8985-21395fd32e98" providerId="ADAL" clId="{B6F97DB3-2E24-48E1-BAEF-BC7382E1307B}" dt="2020-11-06T15:05:37.190" v="13614"/>
          <ac:spMkLst>
            <pc:docMk/>
            <pc:sldMk cId="2180946693" sldId="298"/>
            <ac:spMk id="8" creationId="{2997AA62-E237-4ADB-B456-263EBCD9358C}"/>
          </ac:spMkLst>
        </pc:spChg>
        <pc:spChg chg="add del mod">
          <ac:chgData name="WTAN132@e.ntu.edu.sg" userId="cafe2b97-2c42-4deb-8985-21395fd32e98" providerId="ADAL" clId="{B6F97DB3-2E24-48E1-BAEF-BC7382E1307B}" dt="2020-11-02T14:45:34.416" v="4907" actId="931"/>
          <ac:spMkLst>
            <pc:docMk/>
            <pc:sldMk cId="2180946693" sldId="298"/>
            <ac:spMk id="11" creationId="{19D9F9E3-E49D-4C21-8489-16EE6CDB6E54}"/>
          </ac:spMkLst>
        </pc:spChg>
        <pc:spChg chg="add del mod">
          <ac:chgData name="WTAN132@e.ntu.edu.sg" userId="cafe2b97-2c42-4deb-8985-21395fd32e98" providerId="ADAL" clId="{B6F97DB3-2E24-48E1-BAEF-BC7382E1307B}" dt="2020-11-02T14:46:57.572" v="4927" actId="931"/>
          <ac:spMkLst>
            <pc:docMk/>
            <pc:sldMk cId="2180946693" sldId="298"/>
            <ac:spMk id="17" creationId="{163D9527-7FD9-43B1-A780-63F55FB32D46}"/>
          </ac:spMkLst>
        </pc:spChg>
        <pc:spChg chg="add del mod">
          <ac:chgData name="WTAN132@e.ntu.edu.sg" userId="cafe2b97-2c42-4deb-8985-21395fd32e98" providerId="ADAL" clId="{B6F97DB3-2E24-48E1-BAEF-BC7382E1307B}" dt="2020-11-06T15:06:03.411" v="13622" actId="478"/>
          <ac:spMkLst>
            <pc:docMk/>
            <pc:sldMk cId="2180946693" sldId="298"/>
            <ac:spMk id="20" creationId="{406C9420-E705-41BB-A3E6-6C5C61F8E3D5}"/>
          </ac:spMkLst>
        </pc:spChg>
        <pc:spChg chg="add mod">
          <ac:chgData name="WTAN132@e.ntu.edu.sg" userId="cafe2b97-2c42-4deb-8985-21395fd32e98" providerId="ADAL" clId="{B6F97DB3-2E24-48E1-BAEF-BC7382E1307B}" dt="2020-11-02T14:49:21.314" v="4938" actId="478"/>
          <ac:spMkLst>
            <pc:docMk/>
            <pc:sldMk cId="2180946693" sldId="298"/>
            <ac:spMk id="24" creationId="{BCD430E2-213A-43D2-A837-7EAF0BE97B24}"/>
          </ac:spMkLst>
        </pc:spChg>
        <pc:picChg chg="add del mod modCrop">
          <ac:chgData name="WTAN132@e.ntu.edu.sg" userId="cafe2b97-2c42-4deb-8985-21395fd32e98" providerId="ADAL" clId="{B6F97DB3-2E24-48E1-BAEF-BC7382E1307B}" dt="2020-11-06T14:57:15.078" v="13550" actId="22"/>
          <ac:picMkLst>
            <pc:docMk/>
            <pc:sldMk cId="2180946693" sldId="298"/>
            <ac:picMk id="3" creationId="{D7745013-C543-4D95-A823-022C13268F77}"/>
          </ac:picMkLst>
        </pc:picChg>
        <pc:picChg chg="add del">
          <ac:chgData name="WTAN132@e.ntu.edu.sg" userId="cafe2b97-2c42-4deb-8985-21395fd32e98" providerId="ADAL" clId="{B6F97DB3-2E24-48E1-BAEF-BC7382E1307B}" dt="2020-11-02T14:44:11.411" v="4891" actId="22"/>
          <ac:picMkLst>
            <pc:docMk/>
            <pc:sldMk cId="2180946693" sldId="298"/>
            <ac:picMk id="6" creationId="{28849020-D381-4732-9D56-B63475C013F0}"/>
          </ac:picMkLst>
        </pc:picChg>
        <pc:picChg chg="add del mod modCrop">
          <ac:chgData name="WTAN132@e.ntu.edu.sg" userId="cafe2b97-2c42-4deb-8985-21395fd32e98" providerId="ADAL" clId="{B6F97DB3-2E24-48E1-BAEF-BC7382E1307B}" dt="2020-11-06T14:57:25.541" v="13552" actId="22"/>
          <ac:picMkLst>
            <pc:docMk/>
            <pc:sldMk cId="2180946693" sldId="298"/>
            <ac:picMk id="6" creationId="{BD7C7AC7-EBEE-4BF6-858F-0A0129A1AD28}"/>
          </ac:picMkLst>
        </pc:picChg>
        <pc:picChg chg="add del mod modCrop">
          <ac:chgData name="WTAN132@e.ntu.edu.sg" userId="cafe2b97-2c42-4deb-8985-21395fd32e98" providerId="ADAL" clId="{B6F97DB3-2E24-48E1-BAEF-BC7382E1307B}" dt="2020-11-02T14:46:59.121" v="4928" actId="478"/>
          <ac:picMkLst>
            <pc:docMk/>
            <pc:sldMk cId="2180946693" sldId="298"/>
            <ac:picMk id="9" creationId="{93D8489F-2091-4A72-A1F3-BF4C77EFFC30}"/>
          </ac:picMkLst>
        </pc:picChg>
        <pc:picChg chg="add del mod modCrop">
          <ac:chgData name="WTAN132@e.ntu.edu.sg" userId="cafe2b97-2c42-4deb-8985-21395fd32e98" providerId="ADAL" clId="{B6F97DB3-2E24-48E1-BAEF-BC7382E1307B}" dt="2020-11-06T15:03:52.635" v="13601" actId="478"/>
          <ac:picMkLst>
            <pc:docMk/>
            <pc:sldMk cId="2180946693" sldId="298"/>
            <ac:picMk id="11" creationId="{32249A24-4A96-4AEF-8316-19164006DC52}"/>
          </ac:picMkLst>
        </pc:picChg>
        <pc:picChg chg="add del mod">
          <ac:chgData name="WTAN132@e.ntu.edu.sg" userId="cafe2b97-2c42-4deb-8985-21395fd32e98" providerId="ADAL" clId="{B6F97DB3-2E24-48E1-BAEF-BC7382E1307B}" dt="2020-11-02T14:46:17.758" v="4917" actId="478"/>
          <ac:picMkLst>
            <pc:docMk/>
            <pc:sldMk cId="2180946693" sldId="298"/>
            <ac:picMk id="13" creationId="{5158864F-590B-4276-B481-DA5F74BDDBFE}"/>
          </ac:picMkLst>
        </pc:picChg>
        <pc:picChg chg="add del mod">
          <ac:chgData name="WTAN132@e.ntu.edu.sg" userId="cafe2b97-2c42-4deb-8985-21395fd32e98" providerId="ADAL" clId="{B6F97DB3-2E24-48E1-BAEF-BC7382E1307B}" dt="2020-11-06T15:05:23.738" v="13608"/>
          <ac:picMkLst>
            <pc:docMk/>
            <pc:sldMk cId="2180946693" sldId="298"/>
            <ac:picMk id="14" creationId="{E514BFA0-67AF-4F4A-83BC-5E577BD83888}"/>
          </ac:picMkLst>
        </pc:picChg>
        <pc:picChg chg="add del">
          <ac:chgData name="WTAN132@e.ntu.edu.sg" userId="cafe2b97-2c42-4deb-8985-21395fd32e98" providerId="ADAL" clId="{B6F97DB3-2E24-48E1-BAEF-BC7382E1307B}" dt="2020-11-02T14:45:50.641" v="4910" actId="22"/>
          <ac:picMkLst>
            <pc:docMk/>
            <pc:sldMk cId="2180946693" sldId="298"/>
            <ac:picMk id="15" creationId="{29D469EB-324F-4FAF-BA69-447C637233FD}"/>
          </ac:picMkLst>
        </pc:picChg>
        <pc:picChg chg="add del mod">
          <ac:chgData name="WTAN132@e.ntu.edu.sg" userId="cafe2b97-2c42-4deb-8985-21395fd32e98" providerId="ADAL" clId="{B6F97DB3-2E24-48E1-BAEF-BC7382E1307B}" dt="2020-11-06T15:05:36.387" v="13613"/>
          <ac:picMkLst>
            <pc:docMk/>
            <pc:sldMk cId="2180946693" sldId="298"/>
            <ac:picMk id="16" creationId="{1EFCAB1B-D3AF-43D0-AB6A-2FC2195E76F9}"/>
          </ac:picMkLst>
        </pc:picChg>
        <pc:picChg chg="add del mod">
          <ac:chgData name="WTAN132@e.ntu.edu.sg" userId="cafe2b97-2c42-4deb-8985-21395fd32e98" providerId="ADAL" clId="{B6F97DB3-2E24-48E1-BAEF-BC7382E1307B}" dt="2020-11-06T15:05:55.201" v="13619" actId="478"/>
          <ac:picMkLst>
            <pc:docMk/>
            <pc:sldMk cId="2180946693" sldId="298"/>
            <ac:picMk id="18" creationId="{C8BC7F45-BEE2-4FAE-8A92-A8527A4FBB6B}"/>
          </ac:picMkLst>
        </pc:picChg>
        <pc:picChg chg="del">
          <ac:chgData name="WTAN132@e.ntu.edu.sg" userId="cafe2b97-2c42-4deb-8985-21395fd32e98" providerId="ADAL" clId="{B6F97DB3-2E24-48E1-BAEF-BC7382E1307B}" dt="2020-11-02T14:44:46.338" v="4898" actId="478"/>
          <ac:picMkLst>
            <pc:docMk/>
            <pc:sldMk cId="2180946693" sldId="298"/>
            <ac:picMk id="18" creationId="{FA9DAA9F-5926-4BC1-8F7B-06E0B1C2F013}"/>
          </ac:picMkLst>
        </pc:picChg>
        <pc:picChg chg="add del mod">
          <ac:chgData name="WTAN132@e.ntu.edu.sg" userId="cafe2b97-2c42-4deb-8985-21395fd32e98" providerId="ADAL" clId="{B6F97DB3-2E24-48E1-BAEF-BC7382E1307B}" dt="2020-11-02T14:49:21.314" v="4938" actId="478"/>
          <ac:picMkLst>
            <pc:docMk/>
            <pc:sldMk cId="2180946693" sldId="298"/>
            <ac:picMk id="20" creationId="{EA7468AF-7A74-408B-9DD3-0CF9C54CCADF}"/>
          </ac:picMkLst>
        </pc:picChg>
        <pc:picChg chg="add mod">
          <ac:chgData name="WTAN132@e.ntu.edu.sg" userId="cafe2b97-2c42-4deb-8985-21395fd32e98" providerId="ADAL" clId="{B6F97DB3-2E24-48E1-BAEF-BC7382E1307B}" dt="2020-11-02T14:47:52.355" v="4937" actId="1036"/>
          <ac:picMkLst>
            <pc:docMk/>
            <pc:sldMk cId="2180946693" sldId="298"/>
            <ac:picMk id="22" creationId="{CBCCAD8B-3125-4ABB-8BCD-025FC42E3406}"/>
          </ac:picMkLst>
        </pc:picChg>
        <pc:picChg chg="add del mod">
          <ac:chgData name="WTAN132@e.ntu.edu.sg" userId="cafe2b97-2c42-4deb-8985-21395fd32e98" providerId="ADAL" clId="{B6F97DB3-2E24-48E1-BAEF-BC7382E1307B}" dt="2020-11-06T15:05:58.953" v="13621"/>
          <ac:picMkLst>
            <pc:docMk/>
            <pc:sldMk cId="2180946693" sldId="298"/>
            <ac:picMk id="23" creationId="{9A82E562-0EB5-4356-9F2C-672C5D8D77BB}"/>
          </ac:picMkLst>
        </pc:picChg>
        <pc:picChg chg="add mod">
          <ac:chgData name="WTAN132@e.ntu.edu.sg" userId="cafe2b97-2c42-4deb-8985-21395fd32e98" providerId="ADAL" clId="{B6F97DB3-2E24-48E1-BAEF-BC7382E1307B}" dt="2020-11-06T15:49:19.155" v="16725" actId="14861"/>
          <ac:picMkLst>
            <pc:docMk/>
            <pc:sldMk cId="2180946693" sldId="298"/>
            <ac:picMk id="25" creationId="{C9FDD2A9-A1A5-4DD3-9CA4-120A937D37F6}"/>
          </ac:picMkLst>
        </pc:picChg>
      </pc:sldChg>
      <pc:sldChg chg="addSp modSp add mod ord delCm">
        <pc:chgData name="WTAN132@e.ntu.edu.sg" userId="cafe2b97-2c42-4deb-8985-21395fd32e98" providerId="ADAL" clId="{B6F97DB3-2E24-48E1-BAEF-BC7382E1307B}" dt="2020-11-02T07:34:56.214" v="4585" actId="1037"/>
        <pc:sldMkLst>
          <pc:docMk/>
          <pc:sldMk cId="2215474425" sldId="299"/>
        </pc:sldMkLst>
        <pc:spChg chg="mod">
          <ac:chgData name="WTAN132@e.ntu.edu.sg" userId="cafe2b97-2c42-4deb-8985-21395fd32e98" providerId="ADAL" clId="{B6F97DB3-2E24-48E1-BAEF-BC7382E1307B}" dt="2020-11-02T07:30:31.244" v="4299" actId="20577"/>
          <ac:spMkLst>
            <pc:docMk/>
            <pc:sldMk cId="2215474425" sldId="299"/>
            <ac:spMk id="5" creationId="{FF93F71D-1663-42FA-A91E-FA23F03F0287}"/>
          </ac:spMkLst>
        </pc:spChg>
        <pc:spChg chg="mod">
          <ac:chgData name="WTAN132@e.ntu.edu.sg" userId="cafe2b97-2c42-4deb-8985-21395fd32e98" providerId="ADAL" clId="{B6F97DB3-2E24-48E1-BAEF-BC7382E1307B}" dt="2020-11-02T07:30:48.741" v="4327" actId="20577"/>
          <ac:spMkLst>
            <pc:docMk/>
            <pc:sldMk cId="2215474425" sldId="299"/>
            <ac:spMk id="6" creationId="{F62CA978-7F10-45ED-A5E7-73BCC796D219}"/>
          </ac:spMkLst>
        </pc:spChg>
        <pc:spChg chg="mod">
          <ac:chgData name="WTAN132@e.ntu.edu.sg" userId="cafe2b97-2c42-4deb-8985-21395fd32e98" providerId="ADAL" clId="{B6F97DB3-2E24-48E1-BAEF-BC7382E1307B}" dt="2020-11-02T07:32:38.445" v="4546" actId="20577"/>
          <ac:spMkLst>
            <pc:docMk/>
            <pc:sldMk cId="2215474425" sldId="299"/>
            <ac:spMk id="55" creationId="{4E86245C-A326-4335-A0AA-1067AB4325D8}"/>
          </ac:spMkLst>
        </pc:spChg>
        <pc:picChg chg="add mod">
          <ac:chgData name="WTAN132@e.ntu.edu.sg" userId="cafe2b97-2c42-4deb-8985-21395fd32e98" providerId="ADAL" clId="{B6F97DB3-2E24-48E1-BAEF-BC7382E1307B}" dt="2020-11-02T07:34:56.214" v="4585" actId="1037"/>
          <ac:picMkLst>
            <pc:docMk/>
            <pc:sldMk cId="2215474425" sldId="299"/>
            <ac:picMk id="1026" creationId="{8ED10EE1-1040-4C62-9857-ECAED8CEF091}"/>
          </ac:picMkLst>
        </pc:picChg>
      </pc:sldChg>
      <pc:sldChg chg="addSp delSp modSp add mod modClrScheme delAnim modAnim chgLayout modNotesTx">
        <pc:chgData name="WTAN132@e.ntu.edu.sg" userId="cafe2b97-2c42-4deb-8985-21395fd32e98" providerId="ADAL" clId="{B6F97DB3-2E24-48E1-BAEF-BC7382E1307B}" dt="2020-11-07T09:26:15.807" v="22564" actId="1076"/>
        <pc:sldMkLst>
          <pc:docMk/>
          <pc:sldMk cId="151359312" sldId="302"/>
        </pc:sldMkLst>
        <pc:spChg chg="del">
          <ac:chgData name="WTAN132@e.ntu.edu.sg" userId="cafe2b97-2c42-4deb-8985-21395fd32e98" providerId="ADAL" clId="{B6F97DB3-2E24-48E1-BAEF-BC7382E1307B}" dt="2020-11-07T08:36:17.393" v="20705" actId="478"/>
          <ac:spMkLst>
            <pc:docMk/>
            <pc:sldMk cId="151359312" sldId="302"/>
            <ac:spMk id="2" creationId="{B0406C22-D0C4-4D8E-86F7-1A902F1CA7AB}"/>
          </ac:spMkLst>
        </pc:spChg>
        <pc:spChg chg="mod">
          <ac:chgData name="WTAN132@e.ntu.edu.sg" userId="cafe2b97-2c42-4deb-8985-21395fd32e98" providerId="ADAL" clId="{B6F97DB3-2E24-48E1-BAEF-BC7382E1307B}" dt="2020-11-07T08:36:38.692" v="20709" actId="26606"/>
          <ac:spMkLst>
            <pc:docMk/>
            <pc:sldMk cId="151359312" sldId="302"/>
            <ac:spMk id="4" creationId="{577B5262-30A5-4063-A21E-56FCACC40308}"/>
          </ac:spMkLst>
        </pc:spChg>
        <pc:spChg chg="mod ord">
          <ac:chgData name="WTAN132@e.ntu.edu.sg" userId="cafe2b97-2c42-4deb-8985-21395fd32e98" providerId="ADAL" clId="{B6F97DB3-2E24-48E1-BAEF-BC7382E1307B}" dt="2020-11-07T08:36:38.692" v="20709" actId="26606"/>
          <ac:spMkLst>
            <pc:docMk/>
            <pc:sldMk cId="151359312" sldId="302"/>
            <ac:spMk id="5" creationId="{1C5328BF-D489-4F39-BA27-5AD38E9116D8}"/>
          </ac:spMkLst>
        </pc:spChg>
        <pc:spChg chg="del">
          <ac:chgData name="WTAN132@e.ntu.edu.sg" userId="cafe2b97-2c42-4deb-8985-21395fd32e98" providerId="ADAL" clId="{B6F97DB3-2E24-48E1-BAEF-BC7382E1307B}" dt="2020-11-07T08:35:51.110" v="20700" actId="478"/>
          <ac:spMkLst>
            <pc:docMk/>
            <pc:sldMk cId="151359312" sldId="302"/>
            <ac:spMk id="6" creationId="{781FBC62-AEE6-4C59-BAAD-844698231F62}"/>
          </ac:spMkLst>
        </pc:spChg>
        <pc:spChg chg="del">
          <ac:chgData name="WTAN132@e.ntu.edu.sg" userId="cafe2b97-2c42-4deb-8985-21395fd32e98" providerId="ADAL" clId="{B6F97DB3-2E24-48E1-BAEF-BC7382E1307B}" dt="2020-11-07T08:35:53.705" v="20701" actId="478"/>
          <ac:spMkLst>
            <pc:docMk/>
            <pc:sldMk cId="151359312" sldId="302"/>
            <ac:spMk id="7" creationId="{1EBE5B37-5B62-411B-BD45-E04DD958A3F9}"/>
          </ac:spMkLst>
        </pc:spChg>
        <pc:spChg chg="add del mod">
          <ac:chgData name="WTAN132@e.ntu.edu.sg" userId="cafe2b97-2c42-4deb-8985-21395fd32e98" providerId="ADAL" clId="{B6F97DB3-2E24-48E1-BAEF-BC7382E1307B}" dt="2020-11-07T08:36:25.284" v="20706" actId="478"/>
          <ac:spMkLst>
            <pc:docMk/>
            <pc:sldMk cId="151359312" sldId="302"/>
            <ac:spMk id="14" creationId="{BBE7CDC1-A345-4454-8661-BCCAFF1F36E7}"/>
          </ac:spMkLst>
        </pc:spChg>
        <pc:spChg chg="add mod">
          <ac:chgData name="WTAN132@e.ntu.edu.sg" userId="cafe2b97-2c42-4deb-8985-21395fd32e98" providerId="ADAL" clId="{B6F97DB3-2E24-48E1-BAEF-BC7382E1307B}" dt="2020-11-07T09:26:15.807" v="22564" actId="1076"/>
          <ac:spMkLst>
            <pc:docMk/>
            <pc:sldMk cId="151359312" sldId="302"/>
            <ac:spMk id="15" creationId="{4930090F-E338-4483-8506-8F0B205D1116}"/>
          </ac:spMkLst>
        </pc:spChg>
        <pc:spChg chg="add mod">
          <ac:chgData name="WTAN132@e.ntu.edu.sg" userId="cafe2b97-2c42-4deb-8985-21395fd32e98" providerId="ADAL" clId="{B6F97DB3-2E24-48E1-BAEF-BC7382E1307B}" dt="2020-11-07T08:40:46.951" v="20937" actId="1076"/>
          <ac:spMkLst>
            <pc:docMk/>
            <pc:sldMk cId="151359312" sldId="302"/>
            <ac:spMk id="16" creationId="{8CF5CF7C-6900-4104-98ED-7B2F5C51EDC5}"/>
          </ac:spMkLst>
        </pc:spChg>
        <pc:spChg chg="add del mod">
          <ac:chgData name="WTAN132@e.ntu.edu.sg" userId="cafe2b97-2c42-4deb-8985-21395fd32e98" providerId="ADAL" clId="{B6F97DB3-2E24-48E1-BAEF-BC7382E1307B}" dt="2020-11-07T08:36:38.673" v="20708" actId="26606"/>
          <ac:spMkLst>
            <pc:docMk/>
            <pc:sldMk cId="151359312" sldId="302"/>
            <ac:spMk id="17" creationId="{420D7358-4DCA-4B7D-8CBA-4A9608808976}"/>
          </ac:spMkLst>
        </pc:spChg>
        <pc:spChg chg="add mod">
          <ac:chgData name="WTAN132@e.ntu.edu.sg" userId="cafe2b97-2c42-4deb-8985-21395fd32e98" providerId="ADAL" clId="{B6F97DB3-2E24-48E1-BAEF-BC7382E1307B}" dt="2020-11-07T08:40:10.173" v="20887" actId="1076"/>
          <ac:spMkLst>
            <pc:docMk/>
            <pc:sldMk cId="151359312" sldId="302"/>
            <ac:spMk id="18" creationId="{8276FE08-9D04-46F8-8659-FA46D46B7D7A}"/>
          </ac:spMkLst>
        </pc:spChg>
        <pc:spChg chg="add del mod">
          <ac:chgData name="WTAN132@e.ntu.edu.sg" userId="cafe2b97-2c42-4deb-8985-21395fd32e98" providerId="ADAL" clId="{B6F97DB3-2E24-48E1-BAEF-BC7382E1307B}" dt="2020-11-07T08:36:38.673" v="20708" actId="26606"/>
          <ac:spMkLst>
            <pc:docMk/>
            <pc:sldMk cId="151359312" sldId="302"/>
            <ac:spMk id="19" creationId="{071E04D4-8846-4DD9-B0EE-9221F632CBE0}"/>
          </ac:spMkLst>
        </pc:spChg>
        <pc:spChg chg="add del mod">
          <ac:chgData name="WTAN132@e.ntu.edu.sg" userId="cafe2b97-2c42-4deb-8985-21395fd32e98" providerId="ADAL" clId="{B6F97DB3-2E24-48E1-BAEF-BC7382E1307B}" dt="2020-11-07T08:36:38.673" v="20708" actId="26606"/>
          <ac:spMkLst>
            <pc:docMk/>
            <pc:sldMk cId="151359312" sldId="302"/>
            <ac:spMk id="21" creationId="{6916DBB1-7CBF-4D3F-BE7F-330D45EEF1B1}"/>
          </ac:spMkLst>
        </pc:spChg>
        <pc:spChg chg="add del mod">
          <ac:chgData name="WTAN132@e.ntu.edu.sg" userId="cafe2b97-2c42-4deb-8985-21395fd32e98" providerId="ADAL" clId="{B6F97DB3-2E24-48E1-BAEF-BC7382E1307B}" dt="2020-11-07T08:36:38.673" v="20708" actId="26606"/>
          <ac:spMkLst>
            <pc:docMk/>
            <pc:sldMk cId="151359312" sldId="302"/>
            <ac:spMk id="23" creationId="{3FDEF346-275F-4DDA-953B-AE657B9AD345}"/>
          </ac:spMkLst>
        </pc:spChg>
        <pc:spChg chg="add del mod">
          <ac:chgData name="WTAN132@e.ntu.edu.sg" userId="cafe2b97-2c42-4deb-8985-21395fd32e98" providerId="ADAL" clId="{B6F97DB3-2E24-48E1-BAEF-BC7382E1307B}" dt="2020-11-07T08:36:38.673" v="20708" actId="26606"/>
          <ac:spMkLst>
            <pc:docMk/>
            <pc:sldMk cId="151359312" sldId="302"/>
            <ac:spMk id="25" creationId="{B30F1AFD-757F-471D-BA53-DFF0695B321C}"/>
          </ac:spMkLst>
        </pc:spChg>
        <pc:spChg chg="add del mod">
          <ac:chgData name="WTAN132@e.ntu.edu.sg" userId="cafe2b97-2c42-4deb-8985-21395fd32e98" providerId="ADAL" clId="{B6F97DB3-2E24-48E1-BAEF-BC7382E1307B}" dt="2020-11-07T08:36:38.673" v="20708" actId="26606"/>
          <ac:spMkLst>
            <pc:docMk/>
            <pc:sldMk cId="151359312" sldId="302"/>
            <ac:spMk id="27" creationId="{AC27B2E1-1563-4F80-AC7E-E73D82BBA787}"/>
          </ac:spMkLst>
        </pc:spChg>
        <pc:spChg chg="add mod">
          <ac:chgData name="WTAN132@e.ntu.edu.sg" userId="cafe2b97-2c42-4deb-8985-21395fd32e98" providerId="ADAL" clId="{B6F97DB3-2E24-48E1-BAEF-BC7382E1307B}" dt="2020-11-07T08:40:06.396" v="20886" actId="1076"/>
          <ac:spMkLst>
            <pc:docMk/>
            <pc:sldMk cId="151359312" sldId="302"/>
            <ac:spMk id="28" creationId="{0D33B5BE-AF9F-4436-AC98-B6637333D2EB}"/>
          </ac:spMkLst>
        </pc:spChg>
        <pc:spChg chg="add del mod">
          <ac:chgData name="WTAN132@e.ntu.edu.sg" userId="cafe2b97-2c42-4deb-8985-21395fd32e98" providerId="ADAL" clId="{B6F97DB3-2E24-48E1-BAEF-BC7382E1307B}" dt="2020-11-07T08:36:38.673" v="20708" actId="26606"/>
          <ac:spMkLst>
            <pc:docMk/>
            <pc:sldMk cId="151359312" sldId="302"/>
            <ac:spMk id="29" creationId="{D45E28A3-1314-4897-BB8A-30ED3E0E0C19}"/>
          </ac:spMkLst>
        </pc:spChg>
        <pc:spChg chg="add del mod">
          <ac:chgData name="WTAN132@e.ntu.edu.sg" userId="cafe2b97-2c42-4deb-8985-21395fd32e98" providerId="ADAL" clId="{B6F97DB3-2E24-48E1-BAEF-BC7382E1307B}" dt="2020-11-07T08:36:38.673" v="20708" actId="26606"/>
          <ac:spMkLst>
            <pc:docMk/>
            <pc:sldMk cId="151359312" sldId="302"/>
            <ac:spMk id="31" creationId="{8B0A0302-1F71-4DE5-AB77-EAB0D9B3B9A7}"/>
          </ac:spMkLst>
        </pc:spChg>
        <pc:spChg chg="add del mod">
          <ac:chgData name="WTAN132@e.ntu.edu.sg" userId="cafe2b97-2c42-4deb-8985-21395fd32e98" providerId="ADAL" clId="{B6F97DB3-2E24-48E1-BAEF-BC7382E1307B}" dt="2020-11-07T08:36:38.673" v="20708" actId="26606"/>
          <ac:spMkLst>
            <pc:docMk/>
            <pc:sldMk cId="151359312" sldId="302"/>
            <ac:spMk id="33" creationId="{D8F0BDC2-BABF-4A25-843D-44FC4D2309BF}"/>
          </ac:spMkLst>
        </pc:spChg>
        <pc:spChg chg="add del mod">
          <ac:chgData name="WTAN132@e.ntu.edu.sg" userId="cafe2b97-2c42-4deb-8985-21395fd32e98" providerId="ADAL" clId="{B6F97DB3-2E24-48E1-BAEF-BC7382E1307B}" dt="2020-11-07T08:37:05.885" v="20713" actId="478"/>
          <ac:spMkLst>
            <pc:docMk/>
            <pc:sldMk cId="151359312" sldId="302"/>
            <ac:spMk id="35" creationId="{9DADB2A2-7723-40AF-B03A-CD7CBA9E925D}"/>
          </ac:spMkLst>
        </pc:spChg>
        <pc:spChg chg="add del mod">
          <ac:chgData name="WTAN132@e.ntu.edu.sg" userId="cafe2b97-2c42-4deb-8985-21395fd32e98" providerId="ADAL" clId="{B6F97DB3-2E24-48E1-BAEF-BC7382E1307B}" dt="2020-11-07T08:37:10.876" v="20714" actId="478"/>
          <ac:spMkLst>
            <pc:docMk/>
            <pc:sldMk cId="151359312" sldId="302"/>
            <ac:spMk id="36" creationId="{DEED463E-3A12-4ABB-8603-8950B968C8EF}"/>
          </ac:spMkLst>
        </pc:spChg>
        <pc:spChg chg="add del mod">
          <ac:chgData name="WTAN132@e.ntu.edu.sg" userId="cafe2b97-2c42-4deb-8985-21395fd32e98" providerId="ADAL" clId="{B6F97DB3-2E24-48E1-BAEF-BC7382E1307B}" dt="2020-11-07T08:37:12.242" v="20715" actId="478"/>
          <ac:spMkLst>
            <pc:docMk/>
            <pc:sldMk cId="151359312" sldId="302"/>
            <ac:spMk id="37" creationId="{BF2B06B6-CBAC-4C2A-B54E-51FEA34D85C2}"/>
          </ac:spMkLst>
        </pc:spChg>
        <pc:spChg chg="add mod">
          <ac:chgData name="WTAN132@e.ntu.edu.sg" userId="cafe2b97-2c42-4deb-8985-21395fd32e98" providerId="ADAL" clId="{B6F97DB3-2E24-48E1-BAEF-BC7382E1307B}" dt="2020-11-07T09:02:16.901" v="22169" actId="20577"/>
          <ac:spMkLst>
            <pc:docMk/>
            <pc:sldMk cId="151359312" sldId="302"/>
            <ac:spMk id="38" creationId="{C58717C6-37C7-46C7-A4EA-32E97FF22C54}"/>
          </ac:spMkLst>
        </pc:spChg>
        <pc:picChg chg="add del mod ord">
          <ac:chgData name="WTAN132@e.ntu.edu.sg" userId="cafe2b97-2c42-4deb-8985-21395fd32e98" providerId="ADAL" clId="{B6F97DB3-2E24-48E1-BAEF-BC7382E1307B}" dt="2020-11-07T08:38:12.413" v="20724" actId="478"/>
          <ac:picMkLst>
            <pc:docMk/>
            <pc:sldMk cId="151359312" sldId="302"/>
            <ac:picMk id="3" creationId="{C9E79FA2-15C2-4F55-B978-A04288962D88}"/>
          </ac:picMkLst>
        </pc:picChg>
        <pc:picChg chg="add del mod ord">
          <ac:chgData name="WTAN132@e.ntu.edu.sg" userId="cafe2b97-2c42-4deb-8985-21395fd32e98" providerId="ADAL" clId="{B6F97DB3-2E24-48E1-BAEF-BC7382E1307B}" dt="2020-11-07T08:38:12.923" v="20725" actId="478"/>
          <ac:picMkLst>
            <pc:docMk/>
            <pc:sldMk cId="151359312" sldId="302"/>
            <ac:picMk id="10" creationId="{AD97E57B-D4D0-45A9-B837-9199E78486C6}"/>
          </ac:picMkLst>
        </pc:picChg>
        <pc:picChg chg="add del mod ord">
          <ac:chgData name="WTAN132@e.ntu.edu.sg" userId="cafe2b97-2c42-4deb-8985-21395fd32e98" providerId="ADAL" clId="{B6F97DB3-2E24-48E1-BAEF-BC7382E1307B}" dt="2020-11-07T08:38:14.775" v="20726" actId="478"/>
          <ac:picMkLst>
            <pc:docMk/>
            <pc:sldMk cId="151359312" sldId="302"/>
            <ac:picMk id="12" creationId="{5C871E13-2CB6-44EE-8892-69815A8CB010}"/>
          </ac:picMkLst>
        </pc:picChg>
      </pc:sldChg>
      <pc:sldChg chg="delSp modSp add mod ord modNotesTx">
        <pc:chgData name="WTAN132@e.ntu.edu.sg" userId="cafe2b97-2c42-4deb-8985-21395fd32e98" providerId="ADAL" clId="{B6F97DB3-2E24-48E1-BAEF-BC7382E1307B}" dt="2020-11-07T09:26:28.776" v="22566"/>
        <pc:sldMkLst>
          <pc:docMk/>
          <pc:sldMk cId="1907631458" sldId="303"/>
        </pc:sldMkLst>
        <pc:spChg chg="del">
          <ac:chgData name="WTAN132@e.ntu.edu.sg" userId="cafe2b97-2c42-4deb-8985-21395fd32e98" providerId="ADAL" clId="{B6F97DB3-2E24-48E1-BAEF-BC7382E1307B}" dt="2020-11-07T09:23:55.878" v="22547" actId="478"/>
          <ac:spMkLst>
            <pc:docMk/>
            <pc:sldMk cId="1907631458" sldId="303"/>
            <ac:spMk id="3" creationId="{6EF07EF2-7D34-4156-A053-F39C573604F8}"/>
          </ac:spMkLst>
        </pc:spChg>
        <pc:spChg chg="mod">
          <ac:chgData name="WTAN132@e.ntu.edu.sg" userId="cafe2b97-2c42-4deb-8985-21395fd32e98" providerId="ADAL" clId="{B6F97DB3-2E24-48E1-BAEF-BC7382E1307B}" dt="2020-11-07T09:20:45.889" v="22514" actId="108"/>
          <ac:spMkLst>
            <pc:docMk/>
            <pc:sldMk cId="1907631458" sldId="303"/>
            <ac:spMk id="9" creationId="{4E74A44B-1AAF-44D0-A426-104890F03E29}"/>
          </ac:spMkLst>
        </pc:spChg>
        <pc:spChg chg="mod">
          <ac:chgData name="WTAN132@e.ntu.edu.sg" userId="cafe2b97-2c42-4deb-8985-21395fd32e98" providerId="ADAL" clId="{B6F97DB3-2E24-48E1-BAEF-BC7382E1307B}" dt="2020-11-07T09:20:36.484" v="22512" actId="207"/>
          <ac:spMkLst>
            <pc:docMk/>
            <pc:sldMk cId="1907631458" sldId="303"/>
            <ac:spMk id="10" creationId="{89BE0DA3-3A03-418B-B7CF-0D4107499B9C}"/>
          </ac:spMkLst>
        </pc:spChg>
        <pc:spChg chg="mod">
          <ac:chgData name="WTAN132@e.ntu.edu.sg" userId="cafe2b97-2c42-4deb-8985-21395fd32e98" providerId="ADAL" clId="{B6F97DB3-2E24-48E1-BAEF-BC7382E1307B}" dt="2020-11-07T09:20:52.083" v="22515" actId="207"/>
          <ac:spMkLst>
            <pc:docMk/>
            <pc:sldMk cId="1907631458" sldId="303"/>
            <ac:spMk id="12" creationId="{CC46A248-3DD2-4083-A410-269D3C38BC7D}"/>
          </ac:spMkLst>
        </pc:spChg>
        <pc:spChg chg="mod">
          <ac:chgData name="WTAN132@e.ntu.edu.sg" userId="cafe2b97-2c42-4deb-8985-21395fd32e98" providerId="ADAL" clId="{B6F97DB3-2E24-48E1-BAEF-BC7382E1307B}" dt="2020-11-07T09:20:41.668" v="22513" actId="207"/>
          <ac:spMkLst>
            <pc:docMk/>
            <pc:sldMk cId="1907631458" sldId="303"/>
            <ac:spMk id="13" creationId="{C2591E4E-87B2-4D64-B582-FBD4968920C5}"/>
          </ac:spMkLst>
        </pc:spChg>
        <pc:spChg chg="ord">
          <ac:chgData name="WTAN132@e.ntu.edu.sg" userId="cafe2b97-2c42-4deb-8985-21395fd32e98" providerId="ADAL" clId="{B6F97DB3-2E24-48E1-BAEF-BC7382E1307B}" dt="2020-11-07T09:23:52.938" v="22546" actId="167"/>
          <ac:spMkLst>
            <pc:docMk/>
            <pc:sldMk cId="1907631458" sldId="303"/>
            <ac:spMk id="36" creationId="{BB91E96C-652B-4A94-96D1-7AD57F34E49E}"/>
          </ac:spMkLst>
        </pc:spChg>
      </pc:sldChg>
      <pc:sldChg chg="delSp modSp add mod ord">
        <pc:chgData name="WTAN132@e.ntu.edu.sg" userId="cafe2b97-2c42-4deb-8985-21395fd32e98" providerId="ADAL" clId="{B6F97DB3-2E24-48E1-BAEF-BC7382E1307B}" dt="2020-11-07T09:23:43.233" v="22545" actId="478"/>
        <pc:sldMkLst>
          <pc:docMk/>
          <pc:sldMk cId="2997822961" sldId="304"/>
        </pc:sldMkLst>
        <pc:spChg chg="del">
          <ac:chgData name="WTAN132@e.ntu.edu.sg" userId="cafe2b97-2c42-4deb-8985-21395fd32e98" providerId="ADAL" clId="{B6F97DB3-2E24-48E1-BAEF-BC7382E1307B}" dt="2020-11-07T09:23:43.233" v="22545" actId="478"/>
          <ac:spMkLst>
            <pc:docMk/>
            <pc:sldMk cId="2997822961" sldId="304"/>
            <ac:spMk id="3" creationId="{6EF07EF2-7D34-4156-A053-F39C573604F8}"/>
          </ac:spMkLst>
        </pc:spChg>
        <pc:spChg chg="mod">
          <ac:chgData name="WTAN132@e.ntu.edu.sg" userId="cafe2b97-2c42-4deb-8985-21395fd32e98" providerId="ADAL" clId="{B6F97DB3-2E24-48E1-BAEF-BC7382E1307B}" dt="2020-11-07T09:22:15.795" v="22525" actId="108"/>
          <ac:spMkLst>
            <pc:docMk/>
            <pc:sldMk cId="2997822961" sldId="304"/>
            <ac:spMk id="12" creationId="{CC46A248-3DD2-4083-A410-269D3C38BC7D}"/>
          </ac:spMkLst>
        </pc:spChg>
        <pc:spChg chg="mod">
          <ac:chgData name="WTAN132@e.ntu.edu.sg" userId="cafe2b97-2c42-4deb-8985-21395fd32e98" providerId="ADAL" clId="{B6F97DB3-2E24-48E1-BAEF-BC7382E1307B}" dt="2020-11-07T09:22:10.361" v="22524" actId="108"/>
          <ac:spMkLst>
            <pc:docMk/>
            <pc:sldMk cId="2997822961" sldId="304"/>
            <ac:spMk id="13" creationId="{C2591E4E-87B2-4D64-B582-FBD4968920C5}"/>
          </ac:spMkLst>
        </pc:spChg>
        <pc:spChg chg="mod">
          <ac:chgData name="WTAN132@e.ntu.edu.sg" userId="cafe2b97-2c42-4deb-8985-21395fd32e98" providerId="ADAL" clId="{B6F97DB3-2E24-48E1-BAEF-BC7382E1307B}" dt="2020-11-07T09:22:24.104" v="22528" actId="1038"/>
          <ac:spMkLst>
            <pc:docMk/>
            <pc:sldMk cId="2997822961" sldId="304"/>
            <ac:spMk id="35" creationId="{69A4CE14-AE33-4260-90F7-907D976E5F9B}"/>
          </ac:spMkLst>
        </pc:spChg>
        <pc:spChg chg="mod ord">
          <ac:chgData name="WTAN132@e.ntu.edu.sg" userId="cafe2b97-2c42-4deb-8985-21395fd32e98" providerId="ADAL" clId="{B6F97DB3-2E24-48E1-BAEF-BC7382E1307B}" dt="2020-11-07T09:23:40.419" v="22544" actId="167"/>
          <ac:spMkLst>
            <pc:docMk/>
            <pc:sldMk cId="2997822961" sldId="304"/>
            <ac:spMk id="36" creationId="{BB91E96C-652B-4A94-96D1-7AD57F34E49E}"/>
          </ac:spMkLst>
        </pc:spChg>
        <pc:cxnChg chg="mod">
          <ac:chgData name="WTAN132@e.ntu.edu.sg" userId="cafe2b97-2c42-4deb-8985-21395fd32e98" providerId="ADAL" clId="{B6F97DB3-2E24-48E1-BAEF-BC7382E1307B}" dt="2020-11-07T09:22:24.104" v="22528" actId="1038"/>
          <ac:cxnSpMkLst>
            <pc:docMk/>
            <pc:sldMk cId="2997822961" sldId="304"/>
            <ac:cxnSpMk id="7" creationId="{2BB25CD6-80A9-4D20-A667-53624332EAA9}"/>
          </ac:cxnSpMkLst>
        </pc:cxnChg>
      </pc:sldChg>
      <pc:sldChg chg="delSp modSp add mod ord">
        <pc:chgData name="WTAN132@e.ntu.edu.sg" userId="cafe2b97-2c42-4deb-8985-21395fd32e98" providerId="ADAL" clId="{B6F97DB3-2E24-48E1-BAEF-BC7382E1307B}" dt="2020-11-07T09:26:54.538" v="22568"/>
        <pc:sldMkLst>
          <pc:docMk/>
          <pc:sldMk cId="2145907154" sldId="305"/>
        </pc:sldMkLst>
        <pc:spChg chg="del mod">
          <ac:chgData name="WTAN132@e.ntu.edu.sg" userId="cafe2b97-2c42-4deb-8985-21395fd32e98" providerId="ADAL" clId="{B6F97DB3-2E24-48E1-BAEF-BC7382E1307B}" dt="2020-11-07T09:23:33.397" v="22543" actId="478"/>
          <ac:spMkLst>
            <pc:docMk/>
            <pc:sldMk cId="2145907154" sldId="305"/>
            <ac:spMk id="3" creationId="{6EF07EF2-7D34-4156-A053-F39C573604F8}"/>
          </ac:spMkLst>
        </pc:spChg>
        <pc:spChg chg="mod">
          <ac:chgData name="WTAN132@e.ntu.edu.sg" userId="cafe2b97-2c42-4deb-8985-21395fd32e98" providerId="ADAL" clId="{B6F97DB3-2E24-48E1-BAEF-BC7382E1307B}" dt="2020-11-07T09:25:14.012" v="22556" actId="108"/>
          <ac:spMkLst>
            <pc:docMk/>
            <pc:sldMk cId="2145907154" sldId="305"/>
            <ac:spMk id="15" creationId="{A0DE6855-935C-4D9C-A6CA-A30ED4BC73A2}"/>
          </ac:spMkLst>
        </pc:spChg>
        <pc:spChg chg="mod">
          <ac:chgData name="WTAN132@e.ntu.edu.sg" userId="cafe2b97-2c42-4deb-8985-21395fd32e98" providerId="ADAL" clId="{B6F97DB3-2E24-48E1-BAEF-BC7382E1307B}" dt="2020-11-07T09:25:19.857" v="22560" actId="403"/>
          <ac:spMkLst>
            <pc:docMk/>
            <pc:sldMk cId="2145907154" sldId="305"/>
            <ac:spMk id="16" creationId="{A9BECA94-5E25-4E6D-A58C-7792A89CED7C}"/>
          </ac:spMkLst>
        </pc:spChg>
        <pc:spChg chg="mod">
          <ac:chgData name="WTAN132@e.ntu.edu.sg" userId="cafe2b97-2c42-4deb-8985-21395fd32e98" providerId="ADAL" clId="{B6F97DB3-2E24-48E1-BAEF-BC7382E1307B}" dt="2020-11-07T09:23:09.582" v="22536" actId="108"/>
          <ac:spMkLst>
            <pc:docMk/>
            <pc:sldMk cId="2145907154" sldId="305"/>
            <ac:spMk id="35" creationId="{69A4CE14-AE33-4260-90F7-907D976E5F9B}"/>
          </ac:spMkLst>
        </pc:spChg>
        <pc:spChg chg="mod ord">
          <ac:chgData name="WTAN132@e.ntu.edu.sg" userId="cafe2b97-2c42-4deb-8985-21395fd32e98" providerId="ADAL" clId="{B6F97DB3-2E24-48E1-BAEF-BC7382E1307B}" dt="2020-11-07T09:23:31.187" v="22542" actId="167"/>
          <ac:spMkLst>
            <pc:docMk/>
            <pc:sldMk cId="2145907154" sldId="305"/>
            <ac:spMk id="36" creationId="{BB91E96C-652B-4A94-96D1-7AD57F34E49E}"/>
          </ac:spMkLst>
        </pc:spChg>
        <pc:spChg chg="mod">
          <ac:chgData name="WTAN132@e.ntu.edu.sg" userId="cafe2b97-2c42-4deb-8985-21395fd32e98" providerId="ADAL" clId="{B6F97DB3-2E24-48E1-BAEF-BC7382E1307B}" dt="2020-11-07T09:25:24.229" v="22561" actId="108"/>
          <ac:spMkLst>
            <pc:docMk/>
            <pc:sldMk cId="2145907154" sldId="305"/>
            <ac:spMk id="37" creationId="{A81666B2-427C-4F29-AF33-F4E03809C4C1}"/>
          </ac:spMkLst>
        </pc:spChg>
        <pc:spChg chg="mod">
          <ac:chgData name="WTAN132@e.ntu.edu.sg" userId="cafe2b97-2c42-4deb-8985-21395fd32e98" providerId="ADAL" clId="{B6F97DB3-2E24-48E1-BAEF-BC7382E1307B}" dt="2020-11-07T09:25:29.348" v="22562" actId="108"/>
          <ac:spMkLst>
            <pc:docMk/>
            <pc:sldMk cId="2145907154" sldId="305"/>
            <ac:spMk id="38" creationId="{B30D67C1-903F-4245-8D82-C344F822C2CF}"/>
          </ac:spMkLst>
        </pc:spChg>
      </pc:sldChg>
      <pc:sldChg chg="modSp add mod ord">
        <pc:chgData name="WTAN132@e.ntu.edu.sg" userId="cafe2b97-2c42-4deb-8985-21395fd32e98" providerId="ADAL" clId="{B6F97DB3-2E24-48E1-BAEF-BC7382E1307B}" dt="2020-11-07T09:27:59.253" v="22580" actId="108"/>
        <pc:sldMkLst>
          <pc:docMk/>
          <pc:sldMk cId="4132924867" sldId="306"/>
        </pc:sldMkLst>
        <pc:spChg chg="mod">
          <ac:chgData name="WTAN132@e.ntu.edu.sg" userId="cafe2b97-2c42-4deb-8985-21395fd32e98" providerId="ADAL" clId="{B6F97DB3-2E24-48E1-BAEF-BC7382E1307B}" dt="2020-11-07T09:24:42.548" v="22554" actId="108"/>
          <ac:spMkLst>
            <pc:docMk/>
            <pc:sldMk cId="4132924867" sldId="306"/>
            <ac:spMk id="35" creationId="{69A4CE14-AE33-4260-90F7-907D976E5F9B}"/>
          </ac:spMkLst>
        </pc:spChg>
        <pc:spChg chg="mod">
          <ac:chgData name="WTAN132@e.ntu.edu.sg" userId="cafe2b97-2c42-4deb-8985-21395fd32e98" providerId="ADAL" clId="{B6F97DB3-2E24-48E1-BAEF-BC7382E1307B}" dt="2020-11-07T09:24:37.778" v="22553" actId="108"/>
          <ac:spMkLst>
            <pc:docMk/>
            <pc:sldMk cId="4132924867" sldId="306"/>
            <ac:spMk id="36" creationId="{BB91E96C-652B-4A94-96D1-7AD57F34E49E}"/>
          </ac:spMkLst>
        </pc:spChg>
        <pc:spChg chg="mod">
          <ac:chgData name="WTAN132@e.ntu.edu.sg" userId="cafe2b97-2c42-4deb-8985-21395fd32e98" providerId="ADAL" clId="{B6F97DB3-2E24-48E1-BAEF-BC7382E1307B}" dt="2020-11-07T09:27:55.493" v="22579" actId="108"/>
          <ac:spMkLst>
            <pc:docMk/>
            <pc:sldMk cId="4132924867" sldId="306"/>
            <ac:spMk id="37" creationId="{A81666B2-427C-4F29-AF33-F4E03809C4C1}"/>
          </ac:spMkLst>
        </pc:spChg>
        <pc:spChg chg="mod">
          <ac:chgData name="WTAN132@e.ntu.edu.sg" userId="cafe2b97-2c42-4deb-8985-21395fd32e98" providerId="ADAL" clId="{B6F97DB3-2E24-48E1-BAEF-BC7382E1307B}" dt="2020-11-07T09:27:47.751" v="22578" actId="207"/>
          <ac:spMkLst>
            <pc:docMk/>
            <pc:sldMk cId="4132924867" sldId="306"/>
            <ac:spMk id="38" creationId="{B30D67C1-903F-4245-8D82-C344F822C2CF}"/>
          </ac:spMkLst>
        </pc:spChg>
        <pc:spChg chg="mod">
          <ac:chgData name="WTAN132@e.ntu.edu.sg" userId="cafe2b97-2c42-4deb-8985-21395fd32e98" providerId="ADAL" clId="{B6F97DB3-2E24-48E1-BAEF-BC7382E1307B}" dt="2020-11-07T09:27:59.253" v="22580" actId="108"/>
          <ac:spMkLst>
            <pc:docMk/>
            <pc:sldMk cId="4132924867" sldId="306"/>
            <ac:spMk id="39" creationId="{03F061C4-0093-4049-8A8B-0D371DA3B075}"/>
          </ac:spMkLst>
        </pc:spChg>
      </pc:sldChg>
      <pc:sldChg chg="modSp add mod ord">
        <pc:chgData name="WTAN132@e.ntu.edu.sg" userId="cafe2b97-2c42-4deb-8985-21395fd32e98" providerId="ADAL" clId="{B6F97DB3-2E24-48E1-BAEF-BC7382E1307B}" dt="2020-11-07T09:27:41.236" v="22577" actId="207"/>
        <pc:sldMkLst>
          <pc:docMk/>
          <pc:sldMk cId="1727038608" sldId="307"/>
        </pc:sldMkLst>
        <pc:spChg chg="mod">
          <ac:chgData name="WTAN132@e.ntu.edu.sg" userId="cafe2b97-2c42-4deb-8985-21395fd32e98" providerId="ADAL" clId="{B6F97DB3-2E24-48E1-BAEF-BC7382E1307B}" dt="2020-11-07T09:27:41.236" v="22577" actId="207"/>
          <ac:spMkLst>
            <pc:docMk/>
            <pc:sldMk cId="1727038608" sldId="307"/>
            <ac:spMk id="40" creationId="{417393ED-219A-4855-B413-13661A535F4D}"/>
          </ac:spMkLst>
        </pc:spChg>
      </pc:sldChg>
      <pc:sldChg chg="addSp delSp modSp add mod modClrScheme chgLayout">
        <pc:chgData name="WTAN132@e.ntu.edu.sg" userId="cafe2b97-2c42-4deb-8985-21395fd32e98" providerId="ADAL" clId="{B6F97DB3-2E24-48E1-BAEF-BC7382E1307B}" dt="2020-11-08T05:57:45.145" v="22699" actId="20577"/>
        <pc:sldMkLst>
          <pc:docMk/>
          <pc:sldMk cId="2151679336" sldId="308"/>
        </pc:sldMkLst>
        <pc:spChg chg="mod">
          <ac:chgData name="WTAN132@e.ntu.edu.sg" userId="cafe2b97-2c42-4deb-8985-21395fd32e98" providerId="ADAL" clId="{B6F97DB3-2E24-48E1-BAEF-BC7382E1307B}" dt="2020-11-08T05:51:35.120" v="22630" actId="26606"/>
          <ac:spMkLst>
            <pc:docMk/>
            <pc:sldMk cId="2151679336" sldId="308"/>
            <ac:spMk id="4" creationId="{30CD95F8-281D-4A11-99F2-9795C5264F76}"/>
          </ac:spMkLst>
        </pc:spChg>
        <pc:spChg chg="del">
          <ac:chgData name="WTAN132@e.ntu.edu.sg" userId="cafe2b97-2c42-4deb-8985-21395fd32e98" providerId="ADAL" clId="{B6F97DB3-2E24-48E1-BAEF-BC7382E1307B}" dt="2020-11-08T05:51:11.195" v="22606" actId="478"/>
          <ac:spMkLst>
            <pc:docMk/>
            <pc:sldMk cId="2151679336" sldId="308"/>
            <ac:spMk id="5" creationId="{9FFA9230-37E2-4CEB-A3E5-B704CE27367E}"/>
          </ac:spMkLst>
        </pc:spChg>
        <pc:spChg chg="add mod ord">
          <ac:chgData name="WTAN132@e.ntu.edu.sg" userId="cafe2b97-2c42-4deb-8985-21395fd32e98" providerId="ADAL" clId="{B6F97DB3-2E24-48E1-BAEF-BC7382E1307B}" dt="2020-11-08T05:57:45.145" v="22699" actId="20577"/>
          <ac:spMkLst>
            <pc:docMk/>
            <pc:sldMk cId="2151679336" sldId="308"/>
            <ac:spMk id="8" creationId="{78A2DF29-1660-450C-8E01-24EBEE70DEE3}"/>
          </ac:spMkLst>
        </pc:spChg>
        <pc:spChg chg="add mod">
          <ac:chgData name="WTAN132@e.ntu.edu.sg" userId="cafe2b97-2c42-4deb-8985-21395fd32e98" providerId="ADAL" clId="{B6F97DB3-2E24-48E1-BAEF-BC7382E1307B}" dt="2020-11-08T05:51:44.668" v="22632" actId="26606"/>
          <ac:spMkLst>
            <pc:docMk/>
            <pc:sldMk cId="2151679336" sldId="308"/>
            <ac:spMk id="13" creationId="{8A71A67C-A397-4270-804B-00FE2F51E2E1}"/>
          </ac:spMkLst>
        </pc:spChg>
        <pc:picChg chg="del mod">
          <ac:chgData name="WTAN132@e.ntu.edu.sg" userId="cafe2b97-2c42-4deb-8985-21395fd32e98" providerId="ADAL" clId="{B6F97DB3-2E24-48E1-BAEF-BC7382E1307B}" dt="2020-11-08T05:50:59.546" v="22603" actId="478"/>
          <ac:picMkLst>
            <pc:docMk/>
            <pc:sldMk cId="2151679336" sldId="308"/>
            <ac:picMk id="2" creationId="{EF22DFEA-D3B5-4039-AD71-D7D7531B861B}"/>
          </ac:picMkLst>
        </pc:picChg>
        <pc:picChg chg="add mod">
          <ac:chgData name="WTAN132@e.ntu.edu.sg" userId="cafe2b97-2c42-4deb-8985-21395fd32e98" providerId="ADAL" clId="{B6F97DB3-2E24-48E1-BAEF-BC7382E1307B}" dt="2020-11-08T05:52:21.534" v="22640" actId="1076"/>
          <ac:picMkLst>
            <pc:docMk/>
            <pc:sldMk cId="2151679336" sldId="308"/>
            <ac:picMk id="3" creationId="{EE6890F5-3EEC-4443-B765-B0383DDE1B72}"/>
          </ac:picMkLst>
        </pc:picChg>
      </pc:sldChg>
      <pc:sldChg chg="addSp modSp add del mod setBg">
        <pc:chgData name="WTAN132@e.ntu.edu.sg" userId="cafe2b97-2c42-4deb-8985-21395fd32e98" providerId="ADAL" clId="{B6F97DB3-2E24-48E1-BAEF-BC7382E1307B}" dt="2020-11-08T05:57:11.593" v="22646" actId="47"/>
        <pc:sldMkLst>
          <pc:docMk/>
          <pc:sldMk cId="2142328901" sldId="309"/>
        </pc:sldMkLst>
        <pc:spChg chg="mod ord">
          <ac:chgData name="WTAN132@e.ntu.edu.sg" userId="cafe2b97-2c42-4deb-8985-21395fd32e98" providerId="ADAL" clId="{B6F97DB3-2E24-48E1-BAEF-BC7382E1307B}" dt="2020-11-08T05:56:58.191" v="22645" actId="26606"/>
          <ac:spMkLst>
            <pc:docMk/>
            <pc:sldMk cId="2142328901" sldId="309"/>
            <ac:spMk id="4" creationId="{30CD95F8-281D-4A11-99F2-9795C5264F76}"/>
          </ac:spMkLst>
        </pc:spChg>
        <pc:spChg chg="mod">
          <ac:chgData name="WTAN132@e.ntu.edu.sg" userId="cafe2b97-2c42-4deb-8985-21395fd32e98" providerId="ADAL" clId="{B6F97DB3-2E24-48E1-BAEF-BC7382E1307B}" dt="2020-11-08T05:56:58.191" v="22645" actId="26606"/>
          <ac:spMkLst>
            <pc:docMk/>
            <pc:sldMk cId="2142328901" sldId="309"/>
            <ac:spMk id="5" creationId="{9FFA9230-37E2-4CEB-A3E5-B704CE27367E}"/>
          </ac:spMkLst>
        </pc:spChg>
        <pc:spChg chg="add">
          <ac:chgData name="WTAN132@e.ntu.edu.sg" userId="cafe2b97-2c42-4deb-8985-21395fd32e98" providerId="ADAL" clId="{B6F97DB3-2E24-48E1-BAEF-BC7382E1307B}" dt="2020-11-08T05:56:58.191" v="22645" actId="26606"/>
          <ac:spMkLst>
            <pc:docMk/>
            <pc:sldMk cId="2142328901" sldId="309"/>
            <ac:spMk id="10" creationId="{D4771268-CB57-404A-9271-370EB28F6090}"/>
          </ac:spMkLst>
        </pc:spChg>
        <pc:picChg chg="mod">
          <ac:chgData name="WTAN132@e.ntu.edu.sg" userId="cafe2b97-2c42-4deb-8985-21395fd32e98" providerId="ADAL" clId="{B6F97DB3-2E24-48E1-BAEF-BC7382E1307B}" dt="2020-11-08T05:56:58.191" v="22645" actId="26606"/>
          <ac:picMkLst>
            <pc:docMk/>
            <pc:sldMk cId="2142328901" sldId="309"/>
            <ac:picMk id="2" creationId="{EF22DFEA-D3B5-4039-AD71-D7D7531B861B}"/>
          </ac:picMkLst>
        </pc:picChg>
      </pc:sldChg>
      <pc:sldChg chg="addSp delSp modSp add mod">
        <pc:chgData name="WTAN132@e.ntu.edu.sg" userId="cafe2b97-2c42-4deb-8985-21395fd32e98" providerId="ADAL" clId="{B6F97DB3-2E24-48E1-BAEF-BC7382E1307B}" dt="2020-11-08T05:58:03.363" v="22772" actId="20577"/>
        <pc:sldMkLst>
          <pc:docMk/>
          <pc:sldMk cId="926697284" sldId="310"/>
        </pc:sldMkLst>
        <pc:spChg chg="mod">
          <ac:chgData name="WTAN132@e.ntu.edu.sg" userId="cafe2b97-2c42-4deb-8985-21395fd32e98" providerId="ADAL" clId="{B6F97DB3-2E24-48E1-BAEF-BC7382E1307B}" dt="2020-11-08T05:58:03.363" v="22772" actId="20577"/>
          <ac:spMkLst>
            <pc:docMk/>
            <pc:sldMk cId="926697284" sldId="310"/>
            <ac:spMk id="8" creationId="{78A2DF29-1660-450C-8E01-24EBEE70DEE3}"/>
          </ac:spMkLst>
        </pc:spChg>
        <pc:picChg chg="add mod">
          <ac:chgData name="WTAN132@e.ntu.edu.sg" userId="cafe2b97-2c42-4deb-8985-21395fd32e98" providerId="ADAL" clId="{B6F97DB3-2E24-48E1-BAEF-BC7382E1307B}" dt="2020-11-08T05:57:22.484" v="22649" actId="1076"/>
          <ac:picMkLst>
            <pc:docMk/>
            <pc:sldMk cId="926697284" sldId="310"/>
            <ac:picMk id="2" creationId="{C029341C-DA38-4255-9C6A-9DE10695560E}"/>
          </ac:picMkLst>
        </pc:picChg>
        <pc:picChg chg="del">
          <ac:chgData name="WTAN132@e.ntu.edu.sg" userId="cafe2b97-2c42-4deb-8985-21395fd32e98" providerId="ADAL" clId="{B6F97DB3-2E24-48E1-BAEF-BC7382E1307B}" dt="2020-11-08T05:56:47.691" v="22642" actId="478"/>
          <ac:picMkLst>
            <pc:docMk/>
            <pc:sldMk cId="926697284" sldId="310"/>
            <ac:picMk id="3" creationId="{EE6890F5-3EEC-4443-B765-B0383DDE1B72}"/>
          </ac:picMkLst>
        </pc:picChg>
      </pc:sldChg>
      <pc:sldChg chg="addSp delSp modSp add mod">
        <pc:chgData name="WTAN132@e.ntu.edu.sg" userId="cafe2b97-2c42-4deb-8985-21395fd32e98" providerId="ADAL" clId="{B6F97DB3-2E24-48E1-BAEF-BC7382E1307B}" dt="2020-11-08T05:58:34.653" v="22781" actId="1076"/>
        <pc:sldMkLst>
          <pc:docMk/>
          <pc:sldMk cId="2527439165" sldId="311"/>
        </pc:sldMkLst>
        <pc:spChg chg="mod">
          <ac:chgData name="WTAN132@e.ntu.edu.sg" userId="cafe2b97-2c42-4deb-8985-21395fd32e98" providerId="ADAL" clId="{B6F97DB3-2E24-48E1-BAEF-BC7382E1307B}" dt="2020-11-08T05:58:12.802" v="22774" actId="20577"/>
          <ac:spMkLst>
            <pc:docMk/>
            <pc:sldMk cId="2527439165" sldId="311"/>
            <ac:spMk id="8" creationId="{78A2DF29-1660-450C-8E01-24EBEE70DEE3}"/>
          </ac:spMkLst>
        </pc:spChg>
        <pc:picChg chg="add mod">
          <ac:chgData name="WTAN132@e.ntu.edu.sg" userId="cafe2b97-2c42-4deb-8985-21395fd32e98" providerId="ADAL" clId="{B6F97DB3-2E24-48E1-BAEF-BC7382E1307B}" dt="2020-11-08T05:58:34.653" v="22781" actId="1076"/>
          <ac:picMkLst>
            <pc:docMk/>
            <pc:sldMk cId="2527439165" sldId="311"/>
            <ac:picMk id="2" creationId="{70FBA729-803B-4FD3-963C-60D144DBA66E}"/>
          </ac:picMkLst>
        </pc:picChg>
        <pc:picChg chg="del">
          <ac:chgData name="WTAN132@e.ntu.edu.sg" userId="cafe2b97-2c42-4deb-8985-21395fd32e98" providerId="ADAL" clId="{B6F97DB3-2E24-48E1-BAEF-BC7382E1307B}" dt="2020-11-08T05:58:14.321" v="22775" actId="478"/>
          <ac:picMkLst>
            <pc:docMk/>
            <pc:sldMk cId="2527439165" sldId="311"/>
            <ac:picMk id="3" creationId="{EE6890F5-3EEC-4443-B765-B0383DDE1B72}"/>
          </ac:picMkLst>
        </pc:picChg>
      </pc:sldChg>
      <pc:sldChg chg="delSp modSp add mod">
        <pc:chgData name="WTAN132@e.ntu.edu.sg" userId="cafe2b97-2c42-4deb-8985-21395fd32e98" providerId="ADAL" clId="{B6F97DB3-2E24-48E1-BAEF-BC7382E1307B}" dt="2020-11-08T05:58:54.468" v="22821" actId="20577"/>
        <pc:sldMkLst>
          <pc:docMk/>
          <pc:sldMk cId="764759851" sldId="312"/>
        </pc:sldMkLst>
        <pc:spChg chg="mod">
          <ac:chgData name="WTAN132@e.ntu.edu.sg" userId="cafe2b97-2c42-4deb-8985-21395fd32e98" providerId="ADAL" clId="{B6F97DB3-2E24-48E1-BAEF-BC7382E1307B}" dt="2020-11-08T05:58:54.468" v="22821" actId="20577"/>
          <ac:spMkLst>
            <pc:docMk/>
            <pc:sldMk cId="764759851" sldId="312"/>
            <ac:spMk id="8" creationId="{78A2DF29-1660-450C-8E01-24EBEE70DEE3}"/>
          </ac:spMkLst>
        </pc:spChg>
        <pc:picChg chg="del">
          <ac:chgData name="WTAN132@e.ntu.edu.sg" userId="cafe2b97-2c42-4deb-8985-21395fd32e98" providerId="ADAL" clId="{B6F97DB3-2E24-48E1-BAEF-BC7382E1307B}" dt="2020-11-08T05:58:44.917" v="22783" actId="478"/>
          <ac:picMkLst>
            <pc:docMk/>
            <pc:sldMk cId="764759851" sldId="312"/>
            <ac:picMk id="2" creationId="{70FBA729-803B-4FD3-963C-60D144DBA66E}"/>
          </ac:picMkLst>
        </pc:picChg>
      </pc:sldChg>
      <pc:sldMasterChg chg="modTransition modSldLayout">
        <pc:chgData name="WTAN132@e.ntu.edu.sg" userId="cafe2b97-2c42-4deb-8985-21395fd32e98" providerId="ADAL" clId="{B6F97DB3-2E24-48E1-BAEF-BC7382E1307B}" dt="2020-11-02T06:48:52.912" v="3386"/>
        <pc:sldMasterMkLst>
          <pc:docMk/>
          <pc:sldMasterMk cId="2141861138" sldId="2147483648"/>
        </pc:sldMasterMkLst>
        <pc:sldLayoutChg chg="modSp mod modTransition">
          <pc:chgData name="WTAN132@e.ntu.edu.sg" userId="cafe2b97-2c42-4deb-8985-21395fd32e98" providerId="ADAL" clId="{B6F97DB3-2E24-48E1-BAEF-BC7382E1307B}" dt="2020-11-02T06:48:52.912" v="3386"/>
          <pc:sldLayoutMkLst>
            <pc:docMk/>
            <pc:sldMasterMk cId="2141861138" sldId="2147483648"/>
            <pc:sldLayoutMk cId="3424638203" sldId="2147483649"/>
          </pc:sldLayoutMkLst>
          <pc:spChg chg="mod">
            <ac:chgData name="WTAN132@e.ntu.edu.sg" userId="cafe2b97-2c42-4deb-8985-21395fd32e98" providerId="ADAL" clId="{B6F97DB3-2E24-48E1-BAEF-BC7382E1307B}" dt="2020-11-02T05:35:49.693" v="335" actId="1076"/>
            <ac:spMkLst>
              <pc:docMk/>
              <pc:sldMasterMk cId="2141861138" sldId="2147483648"/>
              <pc:sldLayoutMk cId="3424638203" sldId="2147483649"/>
              <ac:spMk id="10" creationId="{EA313B4B-5B98-4B33-885A-DF7669E72D7A}"/>
            </ac:spMkLst>
          </pc:spChg>
        </pc:sldLayoutChg>
        <pc:sldLayoutChg chg="addSp delSp modSp mod modTransition">
          <pc:chgData name="WTAN132@e.ntu.edu.sg" userId="cafe2b97-2c42-4deb-8985-21395fd32e98" providerId="ADAL" clId="{B6F97DB3-2E24-48E1-BAEF-BC7382E1307B}" dt="2020-11-02T06:48:52.912" v="3386"/>
          <pc:sldLayoutMkLst>
            <pc:docMk/>
            <pc:sldMasterMk cId="2141861138" sldId="2147483648"/>
            <pc:sldLayoutMk cId="907692432" sldId="2147483650"/>
          </pc:sldLayoutMkLst>
          <pc:picChg chg="add del mod">
            <ac:chgData name="WTAN132@e.ntu.edu.sg" userId="cafe2b97-2c42-4deb-8985-21395fd32e98" providerId="ADAL" clId="{B6F97DB3-2E24-48E1-BAEF-BC7382E1307B}" dt="2020-11-02T05:36:27.726" v="339" actId="21"/>
            <ac:picMkLst>
              <pc:docMk/>
              <pc:sldMasterMk cId="2141861138" sldId="2147483648"/>
              <pc:sldLayoutMk cId="907692432" sldId="2147483650"/>
              <ac:picMk id="19" creationId="{9CA05AD2-2708-4FCF-86F0-D41D128AE0CA}"/>
            </ac:picMkLst>
          </pc:picChg>
        </pc:sldLayoutChg>
        <pc:sldLayoutChg chg="addSp delSp modSp mod modTransition">
          <pc:chgData name="WTAN132@e.ntu.edu.sg" userId="cafe2b97-2c42-4deb-8985-21395fd32e98" providerId="ADAL" clId="{B6F97DB3-2E24-48E1-BAEF-BC7382E1307B}" dt="2020-11-02T06:48:52.912" v="3386"/>
          <pc:sldLayoutMkLst>
            <pc:docMk/>
            <pc:sldMasterMk cId="2141861138" sldId="2147483648"/>
            <pc:sldLayoutMk cId="2539969276" sldId="2147483651"/>
          </pc:sldLayoutMkLst>
          <pc:picChg chg="add del">
            <ac:chgData name="WTAN132@e.ntu.edu.sg" userId="cafe2b97-2c42-4deb-8985-21395fd32e98" providerId="ADAL" clId="{B6F97DB3-2E24-48E1-BAEF-BC7382E1307B}" dt="2020-11-02T05:36:33.603" v="341" actId="22"/>
            <ac:picMkLst>
              <pc:docMk/>
              <pc:sldMasterMk cId="2141861138" sldId="2147483648"/>
              <pc:sldLayoutMk cId="2539969276" sldId="2147483651"/>
              <ac:picMk id="8" creationId="{0C4416CD-B574-42C7-A6E7-AE3DBFECAB42}"/>
            </ac:picMkLst>
          </pc:picChg>
          <pc:picChg chg="add mod">
            <ac:chgData name="WTAN132@e.ntu.edu.sg" userId="cafe2b97-2c42-4deb-8985-21395fd32e98" providerId="ADAL" clId="{B6F97DB3-2E24-48E1-BAEF-BC7382E1307B}" dt="2020-11-02T05:36:46.909" v="345" actId="14100"/>
            <ac:picMkLst>
              <pc:docMk/>
              <pc:sldMasterMk cId="2141861138" sldId="2147483648"/>
              <pc:sldLayoutMk cId="2539969276" sldId="2147483651"/>
              <ac:picMk id="9" creationId="{FD927BEB-28FE-4CDF-9F87-1BEB47FC3B40}"/>
            </ac:picMkLst>
          </pc:picChg>
        </pc:sldLayoutChg>
        <pc:sldLayoutChg chg="addSp delSp modSp mod modTransition">
          <pc:chgData name="WTAN132@e.ntu.edu.sg" userId="cafe2b97-2c42-4deb-8985-21395fd32e98" providerId="ADAL" clId="{B6F97DB3-2E24-48E1-BAEF-BC7382E1307B}" dt="2020-11-02T06:48:52.912" v="3386"/>
          <pc:sldLayoutMkLst>
            <pc:docMk/>
            <pc:sldMasterMk cId="2141861138" sldId="2147483648"/>
            <pc:sldLayoutMk cId="1247638293" sldId="2147483652"/>
          </pc:sldLayoutMkLst>
          <pc:spChg chg="mod">
            <ac:chgData name="WTAN132@e.ntu.edu.sg" userId="cafe2b97-2c42-4deb-8985-21395fd32e98" providerId="ADAL" clId="{B6F97DB3-2E24-48E1-BAEF-BC7382E1307B}" dt="2020-11-02T05:31:18.079" v="302" actId="255"/>
            <ac:spMkLst>
              <pc:docMk/>
              <pc:sldMasterMk cId="2141861138" sldId="2147483648"/>
              <pc:sldLayoutMk cId="1247638293" sldId="2147483652"/>
              <ac:spMk id="9" creationId="{EB453F8F-AA02-4E0D-93BF-8CF4F1490377}"/>
            </ac:spMkLst>
          </pc:spChg>
          <pc:spChg chg="mod">
            <ac:chgData name="WTAN132@e.ntu.edu.sg" userId="cafe2b97-2c42-4deb-8985-21395fd32e98" providerId="ADAL" clId="{B6F97DB3-2E24-48E1-BAEF-BC7382E1307B}" dt="2020-11-02T05:31:14.012" v="301" actId="113"/>
            <ac:spMkLst>
              <pc:docMk/>
              <pc:sldMasterMk cId="2141861138" sldId="2147483648"/>
              <pc:sldLayoutMk cId="1247638293" sldId="2147483652"/>
              <ac:spMk id="14" creationId="{BE12A846-0DFC-435B-BAE9-D90C353E0344}"/>
            </ac:spMkLst>
          </pc:spChg>
          <pc:picChg chg="add del">
            <ac:chgData name="WTAN132@e.ntu.edu.sg" userId="cafe2b97-2c42-4deb-8985-21395fd32e98" providerId="ADAL" clId="{B6F97DB3-2E24-48E1-BAEF-BC7382E1307B}" dt="2020-11-02T05:37:25.397" v="348" actId="22"/>
            <ac:picMkLst>
              <pc:docMk/>
              <pc:sldMasterMk cId="2141861138" sldId="2147483648"/>
              <pc:sldLayoutMk cId="1247638293" sldId="2147483652"/>
              <ac:picMk id="2" creationId="{4B29D8E3-73C6-4F2C-84FF-25EC4F5B658E}"/>
            </ac:picMkLst>
          </pc:picChg>
          <pc:picChg chg="add mod">
            <ac:chgData name="WTAN132@e.ntu.edu.sg" userId="cafe2b97-2c42-4deb-8985-21395fd32e98" providerId="ADAL" clId="{B6F97DB3-2E24-48E1-BAEF-BC7382E1307B}" dt="2020-11-02T05:37:31.187" v="351" actId="14100"/>
            <ac:picMkLst>
              <pc:docMk/>
              <pc:sldMasterMk cId="2141861138" sldId="2147483648"/>
              <pc:sldLayoutMk cId="1247638293" sldId="2147483652"/>
              <ac:picMk id="3" creationId="{84EA64E6-0AED-422B-9C71-215A48071CDD}"/>
            </ac:picMkLst>
          </pc:picChg>
        </pc:sldLayoutChg>
        <pc:sldLayoutChg chg="addSp delSp modSp mod modTransition">
          <pc:chgData name="WTAN132@e.ntu.edu.sg" userId="cafe2b97-2c42-4deb-8985-21395fd32e98" providerId="ADAL" clId="{B6F97DB3-2E24-48E1-BAEF-BC7382E1307B}" dt="2020-11-02T06:48:52.912" v="3386"/>
          <pc:sldLayoutMkLst>
            <pc:docMk/>
            <pc:sldMasterMk cId="2141861138" sldId="2147483648"/>
            <pc:sldLayoutMk cId="23103361" sldId="2147483660"/>
          </pc:sldLayoutMkLst>
          <pc:spChg chg="add del mod">
            <ac:chgData name="WTAN132@e.ntu.edu.sg" userId="cafe2b97-2c42-4deb-8985-21395fd32e98" providerId="ADAL" clId="{B6F97DB3-2E24-48E1-BAEF-BC7382E1307B}" dt="2020-11-02T05:38:33.918" v="378" actId="478"/>
            <ac:spMkLst>
              <pc:docMk/>
              <pc:sldMasterMk cId="2141861138" sldId="2147483648"/>
              <pc:sldLayoutMk cId="23103361" sldId="2147483660"/>
              <ac:spMk id="7" creationId="{09F1B35C-893A-4033-ADC0-2192AFA29271}"/>
            </ac:spMkLst>
          </pc:spChg>
          <pc:spChg chg="mod">
            <ac:chgData name="WTAN132@e.ntu.edu.sg" userId="cafe2b97-2c42-4deb-8985-21395fd32e98" providerId="ADAL" clId="{B6F97DB3-2E24-48E1-BAEF-BC7382E1307B}" dt="2020-11-02T05:35:21.335" v="331" actId="20577"/>
            <ac:spMkLst>
              <pc:docMk/>
              <pc:sldMasterMk cId="2141861138" sldId="2147483648"/>
              <pc:sldLayoutMk cId="23103361" sldId="2147483660"/>
              <ac:spMk id="11" creationId="{6D14F7B3-A6CF-491C-9855-75B5784CC456}"/>
            </ac:spMkLst>
          </pc:spChg>
          <pc:spChg chg="mod">
            <ac:chgData name="WTAN132@e.ntu.edu.sg" userId="cafe2b97-2c42-4deb-8985-21395fd32e98" providerId="ADAL" clId="{B6F97DB3-2E24-48E1-BAEF-BC7382E1307B}" dt="2020-11-02T05:35:29.370" v="333" actId="1076"/>
            <ac:spMkLst>
              <pc:docMk/>
              <pc:sldMasterMk cId="2141861138" sldId="2147483648"/>
              <pc:sldLayoutMk cId="23103361" sldId="2147483660"/>
              <ac:spMk id="23" creationId="{278C2B8F-0B29-449C-AFFD-42BB56FA1595}"/>
            </ac:spMkLst>
          </pc:spChg>
          <pc:picChg chg="add del mod ord">
            <ac:chgData name="WTAN132@e.ntu.edu.sg" userId="cafe2b97-2c42-4deb-8985-21395fd32e98" providerId="ADAL" clId="{B6F97DB3-2E24-48E1-BAEF-BC7382E1307B}" dt="2020-11-02T05:38:34.861" v="380" actId="167"/>
            <ac:picMkLst>
              <pc:docMk/>
              <pc:sldMasterMk cId="2141861138" sldId="2147483648"/>
              <pc:sldLayoutMk cId="23103361" sldId="2147483660"/>
              <ac:picMk id="3" creationId="{AE339B6C-06A5-4241-B362-C4639BB606B3}"/>
            </ac:picMkLst>
          </pc:picChg>
        </pc:sldLayoutChg>
        <pc:sldLayoutChg chg="addSp delSp mod modTransition">
          <pc:chgData name="WTAN132@e.ntu.edu.sg" userId="cafe2b97-2c42-4deb-8985-21395fd32e98" providerId="ADAL" clId="{B6F97DB3-2E24-48E1-BAEF-BC7382E1307B}" dt="2020-11-02T06:48:52.912" v="3386"/>
          <pc:sldLayoutMkLst>
            <pc:docMk/>
            <pc:sldMasterMk cId="2141861138" sldId="2147483648"/>
            <pc:sldLayoutMk cId="331145610" sldId="2147483661"/>
          </pc:sldLayoutMkLst>
          <pc:picChg chg="add del">
            <ac:chgData name="WTAN132@e.ntu.edu.sg" userId="cafe2b97-2c42-4deb-8985-21395fd32e98" providerId="ADAL" clId="{B6F97DB3-2E24-48E1-BAEF-BC7382E1307B}" dt="2020-11-02T05:37:43.558" v="356" actId="22"/>
            <ac:picMkLst>
              <pc:docMk/>
              <pc:sldMasterMk cId="2141861138" sldId="2147483648"/>
              <pc:sldLayoutMk cId="331145610" sldId="2147483661"/>
              <ac:picMk id="2" creationId="{85B07D86-4698-4F6F-8CCC-E046546BBCA0}"/>
            </ac:picMkLst>
          </pc:picChg>
          <pc:picChg chg="add">
            <ac:chgData name="WTAN132@e.ntu.edu.sg" userId="cafe2b97-2c42-4deb-8985-21395fd32e98" providerId="ADAL" clId="{B6F97DB3-2E24-48E1-BAEF-BC7382E1307B}" dt="2020-11-02T05:37:51.986" v="363" actId="22"/>
            <ac:picMkLst>
              <pc:docMk/>
              <pc:sldMasterMk cId="2141861138" sldId="2147483648"/>
              <pc:sldLayoutMk cId="331145610" sldId="2147483661"/>
              <ac:picMk id="3" creationId="{9EC5A25D-B6B3-4EA3-9B76-F966931204E1}"/>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269886416" sldId="2147483662"/>
          </pc:sldLayoutMkLst>
          <pc:picChg chg="add">
            <ac:chgData name="WTAN132@e.ntu.edu.sg" userId="cafe2b97-2c42-4deb-8985-21395fd32e98" providerId="ADAL" clId="{B6F97DB3-2E24-48E1-BAEF-BC7382E1307B}" dt="2020-11-02T05:37:53.587" v="364" actId="22"/>
            <ac:picMkLst>
              <pc:docMk/>
              <pc:sldMasterMk cId="2141861138" sldId="2147483648"/>
              <pc:sldLayoutMk cId="269886416" sldId="2147483662"/>
              <ac:picMk id="9" creationId="{28CD794E-F18F-4368-8DE6-8D2083B7D9AD}"/>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3235028143" sldId="2147483663"/>
          </pc:sldLayoutMkLst>
          <pc:picChg chg="add">
            <ac:chgData name="WTAN132@e.ntu.edu.sg" userId="cafe2b97-2c42-4deb-8985-21395fd32e98" providerId="ADAL" clId="{B6F97DB3-2E24-48E1-BAEF-BC7382E1307B}" dt="2020-11-02T05:37:54.728" v="365" actId="22"/>
            <ac:picMkLst>
              <pc:docMk/>
              <pc:sldMasterMk cId="2141861138" sldId="2147483648"/>
              <pc:sldLayoutMk cId="3235028143" sldId="2147483663"/>
              <ac:picMk id="8" creationId="{2F58A38E-DBF6-47E3-95A2-49181719AA5E}"/>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2826344030" sldId="2147483664"/>
          </pc:sldLayoutMkLst>
          <pc:picChg chg="add">
            <ac:chgData name="WTAN132@e.ntu.edu.sg" userId="cafe2b97-2c42-4deb-8985-21395fd32e98" providerId="ADAL" clId="{B6F97DB3-2E24-48E1-BAEF-BC7382E1307B}" dt="2020-11-02T05:37:55.601" v="366" actId="22"/>
            <ac:picMkLst>
              <pc:docMk/>
              <pc:sldMasterMk cId="2141861138" sldId="2147483648"/>
              <pc:sldLayoutMk cId="2826344030" sldId="2147483664"/>
              <ac:picMk id="2" creationId="{311B83E3-1001-4248-85C6-48CB7EA7B159}"/>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3404119589" sldId="2147483665"/>
          </pc:sldLayoutMkLst>
          <pc:picChg chg="add">
            <ac:chgData name="WTAN132@e.ntu.edu.sg" userId="cafe2b97-2c42-4deb-8985-21395fd32e98" providerId="ADAL" clId="{B6F97DB3-2E24-48E1-BAEF-BC7382E1307B}" dt="2020-11-02T05:37:56.378" v="367" actId="22"/>
            <ac:picMkLst>
              <pc:docMk/>
              <pc:sldMasterMk cId="2141861138" sldId="2147483648"/>
              <pc:sldLayoutMk cId="3404119589" sldId="2147483665"/>
              <ac:picMk id="2" creationId="{4632B9DC-25B0-4F48-978E-B4E8F922DF9A}"/>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3942925830" sldId="2147483666"/>
          </pc:sldLayoutMkLst>
          <pc:picChg chg="add">
            <ac:chgData name="WTAN132@e.ntu.edu.sg" userId="cafe2b97-2c42-4deb-8985-21395fd32e98" providerId="ADAL" clId="{B6F97DB3-2E24-48E1-BAEF-BC7382E1307B}" dt="2020-11-02T05:37:57.045" v="368" actId="22"/>
            <ac:picMkLst>
              <pc:docMk/>
              <pc:sldMasterMk cId="2141861138" sldId="2147483648"/>
              <pc:sldLayoutMk cId="3942925830" sldId="2147483666"/>
              <ac:picMk id="8" creationId="{3953EAE6-5D26-48E2-9BDA-9EDAB7146739}"/>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778086662" sldId="2147483667"/>
          </pc:sldLayoutMkLst>
          <pc:picChg chg="add">
            <ac:chgData name="WTAN132@e.ntu.edu.sg" userId="cafe2b97-2c42-4deb-8985-21395fd32e98" providerId="ADAL" clId="{B6F97DB3-2E24-48E1-BAEF-BC7382E1307B}" dt="2020-11-02T05:37:58.308" v="369" actId="22"/>
            <ac:picMkLst>
              <pc:docMk/>
              <pc:sldMasterMk cId="2141861138" sldId="2147483648"/>
              <pc:sldLayoutMk cId="778086662" sldId="2147483667"/>
              <ac:picMk id="2" creationId="{07D799A0-83EA-4A79-9786-46B364CD7D66}"/>
            </ac:picMkLst>
          </pc:picChg>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939558808" sldId="2147483668"/>
          </pc:sldLayoutMkLst>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3078273370" sldId="2147483669"/>
          </pc:sldLayoutMkLst>
          <pc:picChg chg="add">
            <ac:chgData name="WTAN132@e.ntu.edu.sg" userId="cafe2b97-2c42-4deb-8985-21395fd32e98" providerId="ADAL" clId="{B6F97DB3-2E24-48E1-BAEF-BC7382E1307B}" dt="2020-11-02T05:38:00.947" v="370" actId="22"/>
            <ac:picMkLst>
              <pc:docMk/>
              <pc:sldMasterMk cId="2141861138" sldId="2147483648"/>
              <pc:sldLayoutMk cId="3078273370" sldId="2147483669"/>
              <ac:picMk id="8" creationId="{E312BAC8-3399-4F71-AE66-E31C5C6A71F4}"/>
            </ac:picMkLst>
          </pc:picChg>
        </pc:sldLayoutChg>
        <pc:sldLayoutChg chg="addSp mod modTransition">
          <pc:chgData name="WTAN132@e.ntu.edu.sg" userId="cafe2b97-2c42-4deb-8985-21395fd32e98" providerId="ADAL" clId="{B6F97DB3-2E24-48E1-BAEF-BC7382E1307B}" dt="2020-11-02T06:48:52.912" v="3386"/>
          <pc:sldLayoutMkLst>
            <pc:docMk/>
            <pc:sldMasterMk cId="2141861138" sldId="2147483648"/>
            <pc:sldLayoutMk cId="778915437" sldId="2147483670"/>
          </pc:sldLayoutMkLst>
          <pc:picChg chg="add">
            <ac:chgData name="WTAN132@e.ntu.edu.sg" userId="cafe2b97-2c42-4deb-8985-21395fd32e98" providerId="ADAL" clId="{B6F97DB3-2E24-48E1-BAEF-BC7382E1307B}" dt="2020-11-02T05:38:02.620" v="371" actId="22"/>
            <ac:picMkLst>
              <pc:docMk/>
              <pc:sldMasterMk cId="2141861138" sldId="2147483648"/>
              <pc:sldLayoutMk cId="778915437" sldId="2147483670"/>
              <ac:picMk id="2" creationId="{B6650EE7-5CFA-4232-808D-F1D32118CEA1}"/>
            </ac:picMkLst>
          </pc:picChg>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627535670" sldId="2147483671"/>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183923259" sldId="2147483672"/>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1558329411" sldId="2147483673"/>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174431359" sldId="2147483674"/>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476490573" sldId="2147483675"/>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1286978764" sldId="2147483676"/>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788394262" sldId="2147483677"/>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576448941" sldId="2147483678"/>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864131226" sldId="2147483679"/>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205956520" sldId="2147483680"/>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195763423" sldId="2147483681"/>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253577692" sldId="2147483682"/>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1364189693" sldId="2147483683"/>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3791958995" sldId="2147483684"/>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784468131" sldId="2147483685"/>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884915949" sldId="2147483686"/>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140803013" sldId="2147483687"/>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883991623" sldId="2147483688"/>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231715845" sldId="2147483689"/>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127999518" sldId="2147483690"/>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585305149" sldId="2147483691"/>
          </pc:sldLayoutMkLst>
        </pc:sldLayoutChg>
        <pc:sldLayoutChg chg="modTransition">
          <pc:chgData name="WTAN132@e.ntu.edu.sg" userId="cafe2b97-2c42-4deb-8985-21395fd32e98" providerId="ADAL" clId="{B6F97DB3-2E24-48E1-BAEF-BC7382E1307B}" dt="2020-11-02T06:48:52.912" v="3386"/>
          <pc:sldLayoutMkLst>
            <pc:docMk/>
            <pc:sldMasterMk cId="2141861138" sldId="2147483648"/>
            <pc:sldLayoutMk cId="2854530076" sldId="2147483692"/>
          </pc:sldLayoutMkLst>
        </pc:sldLayoutChg>
      </pc:sldMasterChg>
    </pc:docChg>
  </pc:docChgLst>
  <pc:docChgLst>
    <pc:chgData name="#AIK YU CHEN#" userId="S::c190172@e.ntu.edu.sg::eaa17277-ee27-4364-9d33-7985a7e57060" providerId="AD" clId="Web-{104564E2-96E7-C627-DD85-EF34ADF41A90}"/>
    <pc:docChg chg="modSld">
      <pc:chgData name="#AIK YU CHEN#" userId="S::c190172@e.ntu.edu.sg::eaa17277-ee27-4364-9d33-7985a7e57060" providerId="AD" clId="Web-{104564E2-96E7-C627-DD85-EF34ADF41A90}" dt="2020-11-10T09:38:34.452" v="9"/>
      <pc:docMkLst>
        <pc:docMk/>
      </pc:docMkLst>
      <pc:sldChg chg="addSp delSp modSp">
        <pc:chgData name="#AIK YU CHEN#" userId="S::c190172@e.ntu.edu.sg::eaa17277-ee27-4364-9d33-7985a7e57060" providerId="AD" clId="Web-{104564E2-96E7-C627-DD85-EF34ADF41A90}" dt="2020-11-10T09:08:19.312" v="7"/>
        <pc:sldMkLst>
          <pc:docMk/>
          <pc:sldMk cId="1894322722" sldId="291"/>
        </pc:sldMkLst>
        <pc:picChg chg="add del mod">
          <ac:chgData name="#AIK YU CHEN#" userId="S::c190172@e.ntu.edu.sg::eaa17277-ee27-4364-9d33-7985a7e57060" providerId="AD" clId="Web-{104564E2-96E7-C627-DD85-EF34ADF41A90}" dt="2020-11-10T09:08:16.202" v="6"/>
          <ac:picMkLst>
            <pc:docMk/>
            <pc:sldMk cId="1894322722" sldId="291"/>
            <ac:picMk id="3" creationId="{B3601956-BAE2-4C19-A6FB-3DC3D05A8A01}"/>
          </ac:picMkLst>
        </pc:picChg>
        <pc:picChg chg="add del">
          <ac:chgData name="#AIK YU CHEN#" userId="S::c190172@e.ntu.edu.sg::eaa17277-ee27-4364-9d33-7985a7e57060" providerId="AD" clId="Web-{104564E2-96E7-C627-DD85-EF34ADF41A90}" dt="2020-11-10T09:08:19.312" v="7"/>
          <ac:picMkLst>
            <pc:docMk/>
            <pc:sldMk cId="1894322722" sldId="291"/>
            <ac:picMk id="11" creationId="{908A9356-766B-4F81-B366-9B187B3394AD}"/>
          </ac:picMkLst>
        </pc:picChg>
      </pc:sldChg>
      <pc:sldChg chg="modSp">
        <pc:chgData name="#AIK YU CHEN#" userId="S::c190172@e.ntu.edu.sg::eaa17277-ee27-4364-9d33-7985a7e57060" providerId="AD" clId="Web-{104564E2-96E7-C627-DD85-EF34ADF41A90}" dt="2020-11-10T09:38:34.452" v="9"/>
        <pc:sldMkLst>
          <pc:docMk/>
          <pc:sldMk cId="3526403102" sldId="296"/>
        </pc:sldMkLst>
        <pc:picChg chg="mod">
          <ac:chgData name="#AIK YU CHEN#" userId="S::c190172@e.ntu.edu.sg::eaa17277-ee27-4364-9d33-7985a7e57060" providerId="AD" clId="Web-{104564E2-96E7-C627-DD85-EF34ADF41A90}" dt="2020-11-10T09:38:34.452" v="9"/>
          <ac:picMkLst>
            <pc:docMk/>
            <pc:sldMk cId="3526403102" sldId="296"/>
            <ac:picMk id="39" creationId="{17AC82E1-4FC1-4FDD-95AF-9A92CEFFC144}"/>
          </ac:picMkLst>
        </pc:picChg>
      </pc:sldChg>
    </pc:docChg>
  </pc:docChgLst>
  <pc:docChgLst>
    <pc:chgData name="#SANDRA TAN QIU YI#" userId="S::c190168@e.ntu.edu.sg::33a81bd5-1b87-4300-82b5-150f84ef32c7" providerId="AD" clId="Web-{89570442-E7F0-2A7E-257D-669E551AAD5D}"/>
    <pc:docChg chg="modSld">
      <pc:chgData name="#SANDRA TAN QIU YI#" userId="S::c190168@e.ntu.edu.sg::33a81bd5-1b87-4300-82b5-150f84ef32c7" providerId="AD" clId="Web-{89570442-E7F0-2A7E-257D-669E551AAD5D}" dt="2020-11-10T10:25:16.990" v="9" actId="1076"/>
      <pc:docMkLst>
        <pc:docMk/>
      </pc:docMkLst>
      <pc:sldChg chg="addSp delSp modSp">
        <pc:chgData name="#SANDRA TAN QIU YI#" userId="S::c190168@e.ntu.edu.sg::33a81bd5-1b87-4300-82b5-150f84ef32c7" providerId="AD" clId="Web-{89570442-E7F0-2A7E-257D-669E551AAD5D}" dt="2020-11-10T10:25:16.990" v="9" actId="1076"/>
        <pc:sldMkLst>
          <pc:docMk/>
          <pc:sldMk cId="1894322722" sldId="291"/>
        </pc:sldMkLst>
        <pc:picChg chg="add mod">
          <ac:chgData name="#SANDRA TAN QIU YI#" userId="S::c190168@e.ntu.edu.sg::33a81bd5-1b87-4300-82b5-150f84ef32c7" providerId="AD" clId="Web-{89570442-E7F0-2A7E-257D-669E551AAD5D}" dt="2020-11-10T10:25:16.990" v="9" actId="1076"/>
          <ac:picMkLst>
            <pc:docMk/>
            <pc:sldMk cId="1894322722" sldId="291"/>
            <ac:picMk id="3" creationId="{9B5E8D10-8494-46D5-9B05-0B4325B5D51F}"/>
          </ac:picMkLst>
        </pc:picChg>
        <pc:picChg chg="del">
          <ac:chgData name="#SANDRA TAN QIU YI#" userId="S::c190168@e.ntu.edu.sg::33a81bd5-1b87-4300-82b5-150f84ef32c7" providerId="AD" clId="Web-{89570442-E7F0-2A7E-257D-669E551AAD5D}" dt="2020-11-10T10:24:10.177" v="0"/>
          <ac:picMkLst>
            <pc:docMk/>
            <pc:sldMk cId="1894322722" sldId="291"/>
            <ac:picMk id="11" creationId="{908A9356-766B-4F81-B366-9B187B3394AD}"/>
          </ac:picMkLst>
        </pc:picChg>
      </pc:sldChg>
    </pc:docChg>
  </pc:docChgLst>
  <pc:docChgLst>
    <pc:chgData name="#TAN WEI LUN#" userId="S::wtan132@e.ntu.edu.sg::cafe2b97-2c42-4deb-8985-21395fd32e98" providerId="AD" clId="Web-{63D2341C-8963-9623-C465-8E7877308620}"/>
    <pc:docChg chg="">
      <pc:chgData name="#TAN WEI LUN#" userId="S::wtan132@e.ntu.edu.sg::cafe2b97-2c42-4deb-8985-21395fd32e98" providerId="AD" clId="Web-{63D2341C-8963-9623-C465-8E7877308620}" dt="2020-11-07T08:04:00.572" v="0"/>
      <pc:docMkLst>
        <pc:docMk/>
      </pc:docMkLst>
      <pc:sldChg chg="delCm">
        <pc:chgData name="#TAN WEI LUN#" userId="S::wtan132@e.ntu.edu.sg::cafe2b97-2c42-4deb-8985-21395fd32e98" providerId="AD" clId="Web-{63D2341C-8963-9623-C465-8E7877308620}" dt="2020-11-07T08:04:00.572" v="0"/>
        <pc:sldMkLst>
          <pc:docMk/>
          <pc:sldMk cId="830191856" sldId="283"/>
        </pc:sldMkLst>
      </pc:sldChg>
    </pc:docChg>
  </pc:docChgLst>
  <pc:docChgLst>
    <pc:chgData name="#ONG YI SHEN#" userId="S::ongy0127@e.ntu.edu.sg::2c26f1ea-7c70-4a43-b305-f8d733515ce5" providerId="AD" clId="Web-{FCCB1F92-5B65-8FF4-5EC1-D141B8D823CE}"/>
    <pc:docChg chg="modSld sldOrd">
      <pc:chgData name="#ONG YI SHEN#" userId="S::ongy0127@e.ntu.edu.sg::2c26f1ea-7c70-4a43-b305-f8d733515ce5" providerId="AD" clId="Web-{FCCB1F92-5B65-8FF4-5EC1-D141B8D823CE}" dt="2020-11-10T17:36:05.546" v="959"/>
      <pc:docMkLst>
        <pc:docMk/>
      </pc:docMkLst>
      <pc:sldChg chg="modNotes">
        <pc:chgData name="#ONG YI SHEN#" userId="S::ongy0127@e.ntu.edu.sg::2c26f1ea-7c70-4a43-b305-f8d733515ce5" providerId="AD" clId="Web-{FCCB1F92-5B65-8FF4-5EC1-D141B8D823CE}" dt="2020-11-10T17:36:05.546" v="959"/>
        <pc:sldMkLst>
          <pc:docMk/>
          <pc:sldMk cId="2336635777" sldId="289"/>
        </pc:sldMkLst>
      </pc:sldChg>
      <pc:sldChg chg="modSp ord modNotes">
        <pc:chgData name="#ONG YI SHEN#" userId="S::ongy0127@e.ntu.edu.sg::2c26f1ea-7c70-4a43-b305-f8d733515ce5" providerId="AD" clId="Web-{FCCB1F92-5B65-8FF4-5EC1-D141B8D823CE}" dt="2020-11-10T17:35:39.514" v="944"/>
        <pc:sldMkLst>
          <pc:docMk/>
          <pc:sldMk cId="2215474425" sldId="299"/>
        </pc:sldMkLst>
        <pc:spChg chg="mod">
          <ac:chgData name="#ONG YI SHEN#" userId="S::ongy0127@e.ntu.edu.sg::2c26f1ea-7c70-4a43-b305-f8d733515ce5" providerId="AD" clId="Web-{FCCB1F92-5B65-8FF4-5EC1-D141B8D823CE}" dt="2020-11-10T17:00:13.854" v="226" actId="20577"/>
          <ac:spMkLst>
            <pc:docMk/>
            <pc:sldMk cId="2215474425" sldId="299"/>
            <ac:spMk id="5" creationId="{FF93F71D-1663-42FA-A91E-FA23F03F0287}"/>
          </ac:spMkLst>
        </pc:spChg>
      </pc:sldChg>
      <pc:sldChg chg="modSp ord modNotes">
        <pc:chgData name="#ONG YI SHEN#" userId="S::ongy0127@e.ntu.edu.sg::2c26f1ea-7c70-4a43-b305-f8d733515ce5" providerId="AD" clId="Web-{FCCB1F92-5B65-8FF4-5EC1-D141B8D823CE}" dt="2020-11-10T17:35:51.452" v="950"/>
        <pc:sldMkLst>
          <pc:docMk/>
          <pc:sldMk cId="3955858617" sldId="300"/>
        </pc:sldMkLst>
        <pc:spChg chg="mod">
          <ac:chgData name="#ONG YI SHEN#" userId="S::ongy0127@e.ntu.edu.sg::2c26f1ea-7c70-4a43-b305-f8d733515ce5" providerId="AD" clId="Web-{FCCB1F92-5B65-8FF4-5EC1-D141B8D823CE}" dt="2020-11-10T17:19:24.255" v="439" actId="20577"/>
          <ac:spMkLst>
            <pc:docMk/>
            <pc:sldMk cId="3955858617" sldId="300"/>
            <ac:spMk id="55" creationId="{4E86245C-A326-4335-A0AA-1067AB4325D8}"/>
          </ac:spMkLst>
        </pc:spChg>
      </pc:sldChg>
      <pc:sldChg chg="modNotes">
        <pc:chgData name="#ONG YI SHEN#" userId="S::ongy0127@e.ntu.edu.sg::2c26f1ea-7c70-4a43-b305-f8d733515ce5" providerId="AD" clId="Web-{FCCB1F92-5B65-8FF4-5EC1-D141B8D823CE}" dt="2020-11-10T17:36:00.468" v="956"/>
        <pc:sldMkLst>
          <pc:docMk/>
          <pc:sldMk cId="3328357452" sldId="301"/>
        </pc:sldMkLst>
      </pc:sldChg>
      <pc:sldChg chg="modNotes">
        <pc:chgData name="#ONG YI SHEN#" userId="S::ongy0127@e.ntu.edu.sg::2c26f1ea-7c70-4a43-b305-f8d733515ce5" providerId="AD" clId="Web-{FCCB1F92-5B65-8FF4-5EC1-D141B8D823CE}" dt="2020-11-10T17:35:29.952" v="940"/>
        <pc:sldMkLst>
          <pc:docMk/>
          <pc:sldMk cId="1907631458" sldId="303"/>
        </pc:sldMkLst>
      </pc:sldChg>
      <pc:sldChg chg="addSp modSp modNotes">
        <pc:chgData name="#ONG YI SHEN#" userId="S::ongy0127@e.ntu.edu.sg::2c26f1ea-7c70-4a43-b305-f8d733515ce5" providerId="AD" clId="Web-{FCCB1F92-5B65-8FF4-5EC1-D141B8D823CE}" dt="2020-11-10T17:35:54.218" v="953"/>
        <pc:sldMkLst>
          <pc:docMk/>
          <pc:sldMk cId="3362177878" sldId="314"/>
        </pc:sldMkLst>
        <pc:spChg chg="mod">
          <ac:chgData name="#ONG YI SHEN#" userId="S::ongy0127@e.ntu.edu.sg::2c26f1ea-7c70-4a43-b305-f8d733515ce5" providerId="AD" clId="Web-{FCCB1F92-5B65-8FF4-5EC1-D141B8D823CE}" dt="2020-11-10T17:26:43.072" v="649" actId="20577"/>
          <ac:spMkLst>
            <pc:docMk/>
            <pc:sldMk cId="3362177878" sldId="314"/>
            <ac:spMk id="5" creationId="{FF93F71D-1663-42FA-A91E-FA23F03F0287}"/>
          </ac:spMkLst>
        </pc:spChg>
        <pc:spChg chg="mod">
          <ac:chgData name="#ONG YI SHEN#" userId="S::ongy0127@e.ntu.edu.sg::2c26f1ea-7c70-4a43-b305-f8d733515ce5" providerId="AD" clId="Web-{FCCB1F92-5B65-8FF4-5EC1-D141B8D823CE}" dt="2020-11-10T17:25:04.681" v="634" actId="20577"/>
          <ac:spMkLst>
            <pc:docMk/>
            <pc:sldMk cId="3362177878" sldId="314"/>
            <ac:spMk id="55" creationId="{4E86245C-A326-4335-A0AA-1067AB4325D8}"/>
          </ac:spMkLst>
        </pc:spChg>
        <pc:picChg chg="add mod">
          <ac:chgData name="#ONG YI SHEN#" userId="S::ongy0127@e.ntu.edu.sg::2c26f1ea-7c70-4a43-b305-f8d733515ce5" providerId="AD" clId="Web-{FCCB1F92-5B65-8FF4-5EC1-D141B8D823CE}" dt="2020-11-10T17:26:02.931" v="642" actId="1076"/>
          <ac:picMkLst>
            <pc:docMk/>
            <pc:sldMk cId="3362177878" sldId="314"/>
            <ac:picMk id="2" creationId="{AAFE7FCC-0D1A-4B45-A8D7-1111BEAC4FAA}"/>
          </ac:picMkLst>
        </pc:picChg>
      </pc:sldChg>
      <pc:sldChg chg="modNotes">
        <pc:chgData name="#ONG YI SHEN#" userId="S::ongy0127@e.ntu.edu.sg::2c26f1ea-7c70-4a43-b305-f8d733515ce5" providerId="AD" clId="Web-{FCCB1F92-5B65-8FF4-5EC1-D141B8D823CE}" dt="2020-11-10T17:29:16.542" v="754"/>
        <pc:sldMkLst>
          <pc:docMk/>
          <pc:sldMk cId="3630926454" sldId="315"/>
        </pc:sldMkLst>
      </pc:sldChg>
    </pc:docChg>
  </pc:docChgLst>
  <pc:docChgLst>
    <pc:chgData name="#AUSTEN TOH JING HAO#" userId="S::aust0008@e.ntu.edu.sg::195a40d0-7d81-4e9b-8cac-a23c9926fab7" providerId="AD" clId="Web-{2483A72C-3BC3-6786-392F-43E6A50C0AD5}"/>
    <pc:docChg chg="modSld">
      <pc:chgData name="#AUSTEN TOH JING HAO#" userId="S::aust0008@e.ntu.edu.sg::195a40d0-7d81-4e9b-8cac-a23c9926fab7" providerId="AD" clId="Web-{2483A72C-3BC3-6786-392F-43E6A50C0AD5}" dt="2020-11-10T13:38:43.862" v="724"/>
      <pc:docMkLst>
        <pc:docMk/>
      </pc:docMkLst>
      <pc:sldChg chg="modSp modNotes">
        <pc:chgData name="#AUSTEN TOH JING HAO#" userId="S::aust0008@e.ntu.edu.sg::195a40d0-7d81-4e9b-8cac-a23c9926fab7" providerId="AD" clId="Web-{2483A72C-3BC3-6786-392F-43E6A50C0AD5}" dt="2020-11-10T13:38:43.862" v="724"/>
        <pc:sldMkLst>
          <pc:docMk/>
          <pc:sldMk cId="1023604682" sldId="313"/>
        </pc:sldMkLst>
        <pc:spChg chg="mod">
          <ac:chgData name="#AUSTEN TOH JING HAO#" userId="S::aust0008@e.ntu.edu.sg::195a40d0-7d81-4e9b-8cac-a23c9926fab7" providerId="AD" clId="Web-{2483A72C-3BC3-6786-392F-43E6A50C0AD5}" dt="2020-11-10T13:38:20.909" v="683" actId="20577"/>
          <ac:spMkLst>
            <pc:docMk/>
            <pc:sldMk cId="1023604682" sldId="313"/>
            <ac:spMk id="6" creationId="{34056B56-ED43-420F-836F-FFACCA62B1B5}"/>
          </ac:spMkLst>
        </pc:spChg>
      </pc:sldChg>
    </pc:docChg>
  </pc:docChgLst>
  <pc:docChgLst>
    <pc:chgData name="#SUNNY PEK YEE CHONG#" userId="S::spek003@e.ntu.edu.sg::8b23b19c-0d5e-4653-8099-473735524d2c" providerId="AD" clId="Web-{506A1D7B-5940-4A00-9276-368C312A8730}"/>
    <pc:docChg chg="addSld modSld sldOrd">
      <pc:chgData name="#SUNNY PEK YEE CHONG#" userId="S::spek003@e.ntu.edu.sg::8b23b19c-0d5e-4653-8099-473735524d2c" providerId="AD" clId="Web-{506A1D7B-5940-4A00-9276-368C312A8730}" dt="2020-11-10T10:06:53.337" v="333" actId="20577"/>
      <pc:docMkLst>
        <pc:docMk/>
      </pc:docMkLst>
      <pc:sldChg chg="addSp modSp">
        <pc:chgData name="#SUNNY PEK YEE CHONG#" userId="S::spek003@e.ntu.edu.sg::8b23b19c-0d5e-4653-8099-473735524d2c" providerId="AD" clId="Web-{506A1D7B-5940-4A00-9276-368C312A8730}" dt="2020-11-10T08:53:10.556" v="251" actId="14100"/>
        <pc:sldMkLst>
          <pc:docMk/>
          <pc:sldMk cId="169945188" sldId="293"/>
        </pc:sldMkLst>
        <pc:spChg chg="mod">
          <ac:chgData name="#SUNNY PEK YEE CHONG#" userId="S::spek003@e.ntu.edu.sg::8b23b19c-0d5e-4653-8099-473735524d2c" providerId="AD" clId="Web-{506A1D7B-5940-4A00-9276-368C312A8730}" dt="2020-11-10T08:52:09.507" v="246" actId="20577"/>
          <ac:spMkLst>
            <pc:docMk/>
            <pc:sldMk cId="169945188" sldId="293"/>
            <ac:spMk id="5" creationId="{FF93F71D-1663-42FA-A91E-FA23F03F0287}"/>
          </ac:spMkLst>
        </pc:spChg>
        <pc:spChg chg="mod">
          <ac:chgData name="#SUNNY PEK YEE CHONG#" userId="S::spek003@e.ntu.edu.sg::8b23b19c-0d5e-4653-8099-473735524d2c" providerId="AD" clId="Web-{506A1D7B-5940-4A00-9276-368C312A8730}" dt="2020-11-10T08:47:54.797" v="229" actId="20577"/>
          <ac:spMkLst>
            <pc:docMk/>
            <pc:sldMk cId="169945188" sldId="293"/>
            <ac:spMk id="55" creationId="{4E86245C-A326-4335-A0AA-1067AB4325D8}"/>
          </ac:spMkLst>
        </pc:spChg>
        <pc:picChg chg="add mod modCrop">
          <ac:chgData name="#SUNNY PEK YEE CHONG#" userId="S::spek003@e.ntu.edu.sg::8b23b19c-0d5e-4653-8099-473735524d2c" providerId="AD" clId="Web-{506A1D7B-5940-4A00-9276-368C312A8730}" dt="2020-11-10T08:53:10.556" v="251" actId="14100"/>
          <ac:picMkLst>
            <pc:docMk/>
            <pc:sldMk cId="169945188" sldId="293"/>
            <ac:picMk id="2" creationId="{228A4AE3-6AB9-42D6-98BD-CCDBC2976CCD}"/>
          </ac:picMkLst>
        </pc:picChg>
      </pc:sldChg>
      <pc:sldChg chg="addSp delSp modSp">
        <pc:chgData name="#SUNNY PEK YEE CHONG#" userId="S::spek003@e.ntu.edu.sg::8b23b19c-0d5e-4653-8099-473735524d2c" providerId="AD" clId="Web-{506A1D7B-5940-4A00-9276-368C312A8730}" dt="2020-11-10T08:46:24.357" v="184"/>
        <pc:sldMkLst>
          <pc:docMk/>
          <pc:sldMk cId="3526403102" sldId="296"/>
        </pc:sldMkLst>
        <pc:spChg chg="add del mod">
          <ac:chgData name="#SUNNY PEK YEE CHONG#" userId="S::spek003@e.ntu.edu.sg::8b23b19c-0d5e-4653-8099-473735524d2c" providerId="AD" clId="Web-{506A1D7B-5940-4A00-9276-368C312A8730}" dt="2020-11-10T08:45:20.902" v="170"/>
          <ac:spMkLst>
            <pc:docMk/>
            <pc:sldMk cId="3526403102" sldId="296"/>
            <ac:spMk id="10" creationId="{33F4DE24-D20B-42D6-A03E-ACBADC03EC90}"/>
          </ac:spMkLst>
        </pc:spChg>
        <pc:picChg chg="add del mod">
          <ac:chgData name="#SUNNY PEK YEE CHONG#" userId="S::spek003@e.ntu.edu.sg::8b23b19c-0d5e-4653-8099-473735524d2c" providerId="AD" clId="Web-{506A1D7B-5940-4A00-9276-368C312A8730}" dt="2020-11-10T08:45:51.763" v="183"/>
          <ac:picMkLst>
            <pc:docMk/>
            <pc:sldMk cId="3526403102" sldId="296"/>
            <ac:picMk id="2" creationId="{8111C651-2575-4A7E-A91E-6B66C968EC50}"/>
          </ac:picMkLst>
        </pc:picChg>
        <pc:picChg chg="mod">
          <ac:chgData name="#SUNNY PEK YEE CHONG#" userId="S::spek003@e.ntu.edu.sg::8b23b19c-0d5e-4653-8099-473735524d2c" providerId="AD" clId="Web-{506A1D7B-5940-4A00-9276-368C312A8730}" dt="2020-11-10T08:43:12.383" v="155" actId="1076"/>
          <ac:picMkLst>
            <pc:docMk/>
            <pc:sldMk cId="3526403102" sldId="296"/>
            <ac:picMk id="31" creationId="{D5DA1A83-8A79-4EA5-9999-C608FC485F96}"/>
          </ac:picMkLst>
        </pc:picChg>
        <pc:picChg chg="add del mod">
          <ac:chgData name="#SUNNY PEK YEE CHONG#" userId="S::spek003@e.ntu.edu.sg::8b23b19c-0d5e-4653-8099-473735524d2c" providerId="AD" clId="Web-{506A1D7B-5940-4A00-9276-368C312A8730}" dt="2020-11-10T08:46:24.357" v="184"/>
          <ac:picMkLst>
            <pc:docMk/>
            <pc:sldMk cId="3526403102" sldId="296"/>
            <ac:picMk id="37" creationId="{F1002F14-48E2-4C6C-8D4B-E53C0E3ACF27}"/>
          </ac:picMkLst>
        </pc:picChg>
      </pc:sldChg>
      <pc:sldChg chg="addSp delSp modSp add ord replId">
        <pc:chgData name="#SUNNY PEK YEE CHONG#" userId="S::spek003@e.ntu.edu.sg::8b23b19c-0d5e-4653-8099-473735524d2c" providerId="AD" clId="Web-{506A1D7B-5940-4A00-9276-368C312A8730}" dt="2020-11-10T10:06:53.337" v="333" actId="20577"/>
        <pc:sldMkLst>
          <pc:docMk/>
          <pc:sldMk cId="3362177878" sldId="314"/>
        </pc:sldMkLst>
        <pc:spChg chg="mod">
          <ac:chgData name="#SUNNY PEK YEE CHONG#" userId="S::spek003@e.ntu.edu.sg::8b23b19c-0d5e-4653-8099-473735524d2c" providerId="AD" clId="Web-{506A1D7B-5940-4A00-9276-368C312A8730}" dt="2020-11-10T08:18:59.235" v="23" actId="20577"/>
          <ac:spMkLst>
            <pc:docMk/>
            <pc:sldMk cId="3362177878" sldId="314"/>
            <ac:spMk id="5" creationId="{FF93F71D-1663-42FA-A91E-FA23F03F0287}"/>
          </ac:spMkLst>
        </pc:spChg>
        <pc:spChg chg="mod">
          <ac:chgData name="#SUNNY PEK YEE CHONG#" userId="S::spek003@e.ntu.edu.sg::8b23b19c-0d5e-4653-8099-473735524d2c" providerId="AD" clId="Web-{506A1D7B-5940-4A00-9276-368C312A8730}" dt="2020-11-10T10:05:12.460" v="289" actId="20577"/>
          <ac:spMkLst>
            <pc:docMk/>
            <pc:sldMk cId="3362177878" sldId="314"/>
            <ac:spMk id="6" creationId="{F62CA978-7F10-45ED-A5E7-73BCC796D219}"/>
          </ac:spMkLst>
        </pc:spChg>
        <pc:spChg chg="mod">
          <ac:chgData name="#SUNNY PEK YEE CHONG#" userId="S::spek003@e.ntu.edu.sg::8b23b19c-0d5e-4653-8099-473735524d2c" providerId="AD" clId="Web-{506A1D7B-5940-4A00-9276-368C312A8730}" dt="2020-11-10T10:06:53.337" v="333" actId="20577"/>
          <ac:spMkLst>
            <pc:docMk/>
            <pc:sldMk cId="3362177878" sldId="314"/>
            <ac:spMk id="55" creationId="{4E86245C-A326-4335-A0AA-1067AB4325D8}"/>
          </ac:spMkLst>
        </pc:spChg>
        <pc:picChg chg="del">
          <ac:chgData name="#SUNNY PEK YEE CHONG#" userId="S::spek003@e.ntu.edu.sg::8b23b19c-0d5e-4653-8099-473735524d2c" providerId="AD" clId="Web-{506A1D7B-5940-4A00-9276-368C312A8730}" dt="2020-11-10T08:20:34.581" v="51"/>
          <ac:picMkLst>
            <pc:docMk/>
            <pc:sldMk cId="3362177878" sldId="314"/>
            <ac:picMk id="2" creationId="{767BCAC2-704F-4E7E-A20C-04D62E0082C1}"/>
          </ac:picMkLst>
        </pc:picChg>
        <pc:picChg chg="add mod modCrop">
          <ac:chgData name="#SUNNY PEK YEE CHONG#" userId="S::spek003@e.ntu.edu.sg::8b23b19c-0d5e-4653-8099-473735524d2c" providerId="AD" clId="Web-{506A1D7B-5940-4A00-9276-368C312A8730}" dt="2020-11-10T08:21:07.785" v="58" actId="1076"/>
          <ac:picMkLst>
            <pc:docMk/>
            <pc:sldMk cId="3362177878" sldId="314"/>
            <ac:picMk id="7" creationId="{EBDA9C86-40F7-4CF9-BA56-E8E2E2DC376B}"/>
          </ac:picMkLst>
        </pc:picChg>
        <pc:picChg chg="del">
          <ac:chgData name="#SUNNY PEK YEE CHONG#" userId="S::spek003@e.ntu.edu.sg::8b23b19c-0d5e-4653-8099-473735524d2c" providerId="AD" clId="Web-{506A1D7B-5940-4A00-9276-368C312A8730}" dt="2020-11-10T08:20:36.409" v="52"/>
          <ac:picMkLst>
            <pc:docMk/>
            <pc:sldMk cId="3362177878" sldId="314"/>
            <ac:picMk id="8" creationId="{884AE189-CB54-45DA-9EC4-FCA219BF80BE}"/>
          </ac:picMkLst>
        </pc:picChg>
      </pc:sldChg>
    </pc:docChg>
  </pc:docChgLst>
  <pc:docChgLst>
    <pc:chgData name="#AIK YU CHEN#" userId="S::c190172@e.ntu.edu.sg::eaa17277-ee27-4364-9d33-7985a7e57060" providerId="AD" clId="Web-{610B418E-929B-9CC4-2156-393EEC1FBC5A}"/>
    <pc:docChg chg="modSld">
      <pc:chgData name="#AIK YU CHEN#" userId="S::c190172@e.ntu.edu.sg::eaa17277-ee27-4364-9d33-7985a7e57060" providerId="AD" clId="Web-{610B418E-929B-9CC4-2156-393EEC1FBC5A}" dt="2020-11-08T06:04:22.391" v="2" actId="1076"/>
      <pc:docMkLst>
        <pc:docMk/>
      </pc:docMkLst>
      <pc:sldChg chg="modSp">
        <pc:chgData name="#AIK YU CHEN#" userId="S::c190172@e.ntu.edu.sg::eaa17277-ee27-4364-9d33-7985a7e57060" providerId="AD" clId="Web-{610B418E-929B-9CC4-2156-393EEC1FBC5A}" dt="2020-11-08T06:04:05.140" v="1" actId="1076"/>
        <pc:sldMkLst>
          <pc:docMk/>
          <pc:sldMk cId="926697284" sldId="310"/>
        </pc:sldMkLst>
        <pc:picChg chg="mod">
          <ac:chgData name="#AIK YU CHEN#" userId="S::c190172@e.ntu.edu.sg::eaa17277-ee27-4364-9d33-7985a7e57060" providerId="AD" clId="Web-{610B418E-929B-9CC4-2156-393EEC1FBC5A}" dt="2020-11-08T06:04:05.140" v="1" actId="1076"/>
          <ac:picMkLst>
            <pc:docMk/>
            <pc:sldMk cId="926697284" sldId="310"/>
            <ac:picMk id="2" creationId="{C029341C-DA38-4255-9C6A-9DE10695560E}"/>
          </ac:picMkLst>
        </pc:picChg>
      </pc:sldChg>
      <pc:sldChg chg="modSp">
        <pc:chgData name="#AIK YU CHEN#" userId="S::c190172@e.ntu.edu.sg::eaa17277-ee27-4364-9d33-7985a7e57060" providerId="AD" clId="Web-{610B418E-929B-9CC4-2156-393EEC1FBC5A}" dt="2020-11-08T06:04:22.391" v="2" actId="1076"/>
        <pc:sldMkLst>
          <pc:docMk/>
          <pc:sldMk cId="2527439165" sldId="311"/>
        </pc:sldMkLst>
        <pc:picChg chg="mod">
          <ac:chgData name="#AIK YU CHEN#" userId="S::c190172@e.ntu.edu.sg::eaa17277-ee27-4364-9d33-7985a7e57060" providerId="AD" clId="Web-{610B418E-929B-9CC4-2156-393EEC1FBC5A}" dt="2020-11-08T06:04:22.391" v="2" actId="1076"/>
          <ac:picMkLst>
            <pc:docMk/>
            <pc:sldMk cId="2527439165" sldId="311"/>
            <ac:picMk id="2" creationId="{70FBA729-803B-4FD3-963C-60D144DBA66E}"/>
          </ac:picMkLst>
        </pc:picChg>
      </pc:sldChg>
    </pc:docChg>
  </pc:docChgLst>
  <pc:docChgLst>
    <pc:chgData name="#SUNNY PEK YEE CHONG#" userId="S::spek003@e.ntu.edu.sg::8b23b19c-0d5e-4653-8099-473735524d2c" providerId="AD" clId="Web-{AC32E84F-A1DB-68E9-70AD-B86DA64015C9}"/>
    <pc:docChg chg="addSld modSld">
      <pc:chgData name="#SUNNY PEK YEE CHONG#" userId="S::spek003@e.ntu.edu.sg::8b23b19c-0d5e-4653-8099-473735524d2c" providerId="AD" clId="Web-{AC32E84F-A1DB-68E9-70AD-B86DA64015C9}" dt="2020-11-11T01:23:51.692" v="242" actId="1076"/>
      <pc:docMkLst>
        <pc:docMk/>
      </pc:docMkLst>
      <pc:sldChg chg="modSp modNotes">
        <pc:chgData name="#SUNNY PEK YEE CHONG#" userId="S::spek003@e.ntu.edu.sg::8b23b19c-0d5e-4653-8099-473735524d2c" providerId="AD" clId="Web-{AC32E84F-A1DB-68E9-70AD-B86DA64015C9}" dt="2020-11-11T01:23:39.098" v="239"/>
        <pc:sldMkLst>
          <pc:docMk/>
          <pc:sldMk cId="169945188" sldId="293"/>
        </pc:sldMkLst>
        <pc:spChg chg="mod">
          <ac:chgData name="#SUNNY PEK YEE CHONG#" userId="S::spek003@e.ntu.edu.sg::8b23b19c-0d5e-4653-8099-473735524d2c" providerId="AD" clId="Web-{AC32E84F-A1DB-68E9-70AD-B86DA64015C9}" dt="2020-11-11T01:01:02.451" v="1" actId="20577"/>
          <ac:spMkLst>
            <pc:docMk/>
            <pc:sldMk cId="169945188" sldId="293"/>
            <ac:spMk id="5" creationId="{FF93F71D-1663-42FA-A91E-FA23F03F0287}"/>
          </ac:spMkLst>
        </pc:spChg>
      </pc:sldChg>
      <pc:sldChg chg="addSp delSp modSp add replId">
        <pc:chgData name="#SUNNY PEK YEE CHONG#" userId="S::spek003@e.ntu.edu.sg::8b23b19c-0d5e-4653-8099-473735524d2c" providerId="AD" clId="Web-{AC32E84F-A1DB-68E9-70AD-B86DA64015C9}" dt="2020-11-11T01:23:51.692" v="242" actId="1076"/>
        <pc:sldMkLst>
          <pc:docMk/>
          <pc:sldMk cId="2906862397" sldId="316"/>
        </pc:sldMkLst>
        <pc:spChg chg="mod">
          <ac:chgData name="#SUNNY PEK YEE CHONG#" userId="S::spek003@e.ntu.edu.sg::8b23b19c-0d5e-4653-8099-473735524d2c" providerId="AD" clId="Web-{AC32E84F-A1DB-68E9-70AD-B86DA64015C9}" dt="2020-11-11T01:04:01.139" v="48" actId="20577"/>
          <ac:spMkLst>
            <pc:docMk/>
            <pc:sldMk cId="2906862397" sldId="316"/>
            <ac:spMk id="5" creationId="{FF93F71D-1663-42FA-A91E-FA23F03F0287}"/>
          </ac:spMkLst>
        </pc:spChg>
        <pc:spChg chg="mod">
          <ac:chgData name="#SUNNY PEK YEE CHONG#" userId="S::spek003@e.ntu.edu.sg::8b23b19c-0d5e-4653-8099-473735524d2c" providerId="AD" clId="Web-{AC32E84F-A1DB-68E9-70AD-B86DA64015C9}" dt="2020-11-11T01:03:55.655" v="37" actId="20577"/>
          <ac:spMkLst>
            <pc:docMk/>
            <pc:sldMk cId="2906862397" sldId="316"/>
            <ac:spMk id="55" creationId="{4E86245C-A326-4335-A0AA-1067AB4325D8}"/>
          </ac:spMkLst>
        </pc:spChg>
        <pc:picChg chg="del">
          <ac:chgData name="#SUNNY PEK YEE CHONG#" userId="S::spek003@e.ntu.edu.sg::8b23b19c-0d5e-4653-8099-473735524d2c" providerId="AD" clId="Web-{AC32E84F-A1DB-68E9-70AD-B86DA64015C9}" dt="2020-11-11T01:03:00.779" v="4"/>
          <ac:picMkLst>
            <pc:docMk/>
            <pc:sldMk cId="2906862397" sldId="316"/>
            <ac:picMk id="2" creationId="{228A4AE3-6AB9-42D6-98BD-CCDBC2976CCD}"/>
          </ac:picMkLst>
        </pc:picChg>
        <pc:picChg chg="add mod">
          <ac:chgData name="#SUNNY PEK YEE CHONG#" userId="S::spek003@e.ntu.edu.sg::8b23b19c-0d5e-4653-8099-473735524d2c" providerId="AD" clId="Web-{AC32E84F-A1DB-68E9-70AD-B86DA64015C9}" dt="2020-11-11T01:23:51.692" v="242" actId="1076"/>
          <ac:picMkLst>
            <pc:docMk/>
            <pc:sldMk cId="2906862397" sldId="316"/>
            <ac:picMk id="7" creationId="{89ED6BFD-4980-4151-8716-4AC4BAC9AD30}"/>
          </ac:picMkLst>
        </pc:picChg>
      </pc:sldChg>
    </pc:docChg>
  </pc:docChgLst>
  <pc:docChgLst>
    <pc:chgData name="#AUSTEN TOH JING HAO#" userId="S::aust0008@e.ntu.edu.sg::195a40d0-7d81-4e9b-8cac-a23c9926fab7" providerId="AD" clId="Web-{7BA515EC-41C8-8F48-3E41-5D5569BB25B8}"/>
    <pc:docChg chg="modSld">
      <pc:chgData name="#AUSTEN TOH JING HAO#" userId="S::aust0008@e.ntu.edu.sg::195a40d0-7d81-4e9b-8cac-a23c9926fab7" providerId="AD" clId="Web-{7BA515EC-41C8-8F48-3E41-5D5569BB25B8}" dt="2020-11-10T04:38:16.821" v="169" actId="20577"/>
      <pc:docMkLst>
        <pc:docMk/>
      </pc:docMkLst>
      <pc:sldChg chg="addSp modSp">
        <pc:chgData name="#AUSTEN TOH JING HAO#" userId="S::aust0008@e.ntu.edu.sg::195a40d0-7d81-4e9b-8cac-a23c9926fab7" providerId="AD" clId="Web-{7BA515EC-41C8-8F48-3E41-5D5569BB25B8}" dt="2020-11-10T04:38:16.821" v="169" actId="20577"/>
        <pc:sldMkLst>
          <pc:docMk/>
          <pc:sldMk cId="1023604682" sldId="313"/>
        </pc:sldMkLst>
        <pc:spChg chg="add mod">
          <ac:chgData name="#AUSTEN TOH JING HAO#" userId="S::aust0008@e.ntu.edu.sg::195a40d0-7d81-4e9b-8cac-a23c9926fab7" providerId="AD" clId="Web-{7BA515EC-41C8-8F48-3E41-5D5569BB25B8}" dt="2020-11-10T04:38:16.821" v="169" actId="20577"/>
          <ac:spMkLst>
            <pc:docMk/>
            <pc:sldMk cId="1023604682" sldId="313"/>
            <ac:spMk id="6" creationId="{34056B56-ED43-420F-836F-FFACCA62B1B5}"/>
          </ac:spMkLst>
        </pc:spChg>
        <pc:picChg chg="add mod">
          <ac:chgData name="#AUSTEN TOH JING HAO#" userId="S::aust0008@e.ntu.edu.sg::195a40d0-7d81-4e9b-8cac-a23c9926fab7" providerId="AD" clId="Web-{7BA515EC-41C8-8F48-3E41-5D5569BB25B8}" dt="2020-11-10T04:32:28.777" v="3" actId="14100"/>
          <ac:picMkLst>
            <pc:docMk/>
            <pc:sldMk cId="1023604682" sldId="313"/>
            <ac:picMk id="5" creationId="{F48879FF-3764-4934-9940-981FFFE6FA23}"/>
          </ac:picMkLst>
        </pc:picChg>
      </pc:sldChg>
    </pc:docChg>
  </pc:docChgLst>
  <pc:docChgLst>
    <pc:chgData name="#SANDRA TAN QIU YI#" userId="S::c190168@e.ntu.edu.sg::33a81bd5-1b87-4300-82b5-150f84ef32c7" providerId="AD" clId="Web-{1E5CF13F-8EA8-25FC-0646-01CA341E643A}"/>
    <pc:docChg chg="addSld delSld modSld">
      <pc:chgData name="#SANDRA TAN QIU YI#" userId="S::c190168@e.ntu.edu.sg::33a81bd5-1b87-4300-82b5-150f84ef32c7" providerId="AD" clId="Web-{1E5CF13F-8EA8-25FC-0646-01CA341E643A}" dt="2020-11-06T20:48:42.848" v="1004" actId="1076"/>
      <pc:docMkLst>
        <pc:docMk/>
      </pc:docMkLst>
      <pc:sldChg chg="addSp delSp modSp addAnim delAnim modNotes">
        <pc:chgData name="#SANDRA TAN QIU YI#" userId="S::c190168@e.ntu.edu.sg::33a81bd5-1b87-4300-82b5-150f84ef32c7" providerId="AD" clId="Web-{1E5CF13F-8EA8-25FC-0646-01CA341E643A}" dt="2020-11-06T20:20:19.930" v="602"/>
        <pc:sldMkLst>
          <pc:docMk/>
          <pc:sldMk cId="830191856" sldId="283"/>
        </pc:sldMkLst>
        <pc:spChg chg="add del mod">
          <ac:chgData name="#SANDRA TAN QIU YI#" userId="S::c190168@e.ntu.edu.sg::33a81bd5-1b87-4300-82b5-150f84ef32c7" providerId="AD" clId="Web-{1E5CF13F-8EA8-25FC-0646-01CA341E643A}" dt="2020-11-06T19:34:37.461" v="135" actId="20577"/>
          <ac:spMkLst>
            <pc:docMk/>
            <pc:sldMk cId="830191856" sldId="283"/>
            <ac:spMk id="7" creationId="{1EBE5B37-5B62-411B-BD45-E04DD958A3F9}"/>
          </ac:spMkLst>
        </pc:spChg>
        <pc:spChg chg="add del mod">
          <ac:chgData name="#SANDRA TAN QIU YI#" userId="S::c190168@e.ntu.edu.sg::33a81bd5-1b87-4300-82b5-150f84ef32c7" providerId="AD" clId="Web-{1E5CF13F-8EA8-25FC-0646-01CA341E643A}" dt="2020-11-06T19:29:03.638" v="78"/>
          <ac:spMkLst>
            <pc:docMk/>
            <pc:sldMk cId="830191856" sldId="283"/>
            <ac:spMk id="8" creationId="{45FCF629-4943-41E0-BACC-3E623EE509C7}"/>
          </ac:spMkLst>
        </pc:spChg>
        <pc:spChg chg="add del mod">
          <ac:chgData name="#SANDRA TAN QIU YI#" userId="S::c190168@e.ntu.edu.sg::33a81bd5-1b87-4300-82b5-150f84ef32c7" providerId="AD" clId="Web-{1E5CF13F-8EA8-25FC-0646-01CA341E643A}" dt="2020-11-06T19:28:18.512" v="75"/>
          <ac:spMkLst>
            <pc:docMk/>
            <pc:sldMk cId="830191856" sldId="283"/>
            <ac:spMk id="11" creationId="{C8DD95C8-59A9-4CBD-A79F-9294BDB4B854}"/>
          </ac:spMkLst>
        </pc:spChg>
        <pc:picChg chg="add del mod ord modCrop">
          <ac:chgData name="#SANDRA TAN QIU YI#" userId="S::c190168@e.ntu.edu.sg::33a81bd5-1b87-4300-82b5-150f84ef32c7" providerId="AD" clId="Web-{1E5CF13F-8EA8-25FC-0646-01CA341E643A}" dt="2020-11-06T19:28:57.964" v="76"/>
          <ac:picMkLst>
            <pc:docMk/>
            <pc:sldMk cId="830191856" sldId="283"/>
            <ac:picMk id="3" creationId="{5DD258A6-FC42-4CA0-9BF6-03DEADC24B9B}"/>
          </ac:picMkLst>
        </pc:picChg>
        <pc:picChg chg="add del mod">
          <ac:chgData name="#SANDRA TAN QIU YI#" userId="S::c190168@e.ntu.edu.sg::33a81bd5-1b87-4300-82b5-150f84ef32c7" providerId="AD" clId="Web-{1E5CF13F-8EA8-25FC-0646-01CA341E643A}" dt="2020-11-06T20:02:28.821" v="179"/>
          <ac:picMkLst>
            <pc:docMk/>
            <pc:sldMk cId="830191856" sldId="283"/>
            <ac:picMk id="9" creationId="{9DF342D0-D682-443D-AE91-C09F86C852F7}"/>
          </ac:picMkLst>
        </pc:picChg>
        <pc:picChg chg="add mod">
          <ac:chgData name="#SANDRA TAN QIU YI#" userId="S::c190168@e.ntu.edu.sg::33a81bd5-1b87-4300-82b5-150f84ef32c7" providerId="AD" clId="Web-{1E5CF13F-8EA8-25FC-0646-01CA341E643A}" dt="2020-11-06T20:03:26.363" v="192" actId="1076"/>
          <ac:picMkLst>
            <pc:docMk/>
            <pc:sldMk cId="830191856" sldId="283"/>
            <ac:picMk id="10" creationId="{3A8AB440-6222-446C-BA3E-040FF1B4E7E3}"/>
          </ac:picMkLst>
        </pc:picChg>
      </pc:sldChg>
      <pc:sldChg chg="addSp delSp modSp mod modClrScheme addAnim delAnim modAnim chgLayout modNotes">
        <pc:chgData name="#SANDRA TAN QIU YI#" userId="S::c190168@e.ntu.edu.sg::33a81bd5-1b87-4300-82b5-150f84ef32c7" providerId="AD" clId="Web-{1E5CF13F-8EA8-25FC-0646-01CA341E643A}" dt="2020-11-06T20:36:57.809" v="987"/>
        <pc:sldMkLst>
          <pc:docMk/>
          <pc:sldMk cId="776532463" sldId="286"/>
        </pc:sldMkLst>
        <pc:spChg chg="mod">
          <ac:chgData name="#SANDRA TAN QIU YI#" userId="S::c190168@e.ntu.edu.sg::33a81bd5-1b87-4300-82b5-150f84ef32c7" providerId="AD" clId="Web-{1E5CF13F-8EA8-25FC-0646-01CA341E643A}" dt="2020-11-06T19:49:03.873" v="157"/>
          <ac:spMkLst>
            <pc:docMk/>
            <pc:sldMk cId="776532463" sldId="286"/>
            <ac:spMk id="2" creationId="{B0406C22-D0C4-4D8E-86F7-1A902F1CA7AB}"/>
          </ac:spMkLst>
        </pc:spChg>
        <pc:spChg chg="mod">
          <ac:chgData name="#SANDRA TAN QIU YI#" userId="S::c190168@e.ntu.edu.sg::33a81bd5-1b87-4300-82b5-150f84ef32c7" providerId="AD" clId="Web-{1E5CF13F-8EA8-25FC-0646-01CA341E643A}" dt="2020-11-06T19:49:03.873" v="157"/>
          <ac:spMkLst>
            <pc:docMk/>
            <pc:sldMk cId="776532463" sldId="286"/>
            <ac:spMk id="4" creationId="{577B5262-30A5-4063-A21E-56FCACC40308}"/>
          </ac:spMkLst>
        </pc:spChg>
        <pc:spChg chg="mod ord">
          <ac:chgData name="#SANDRA TAN QIU YI#" userId="S::c190168@e.ntu.edu.sg::33a81bd5-1b87-4300-82b5-150f84ef32c7" providerId="AD" clId="Web-{1E5CF13F-8EA8-25FC-0646-01CA341E643A}" dt="2020-11-06T19:49:03.873" v="157"/>
          <ac:spMkLst>
            <pc:docMk/>
            <pc:sldMk cId="776532463" sldId="286"/>
            <ac:spMk id="5" creationId="{1C5328BF-D489-4F39-BA27-5AD38E9116D8}"/>
          </ac:spMkLst>
        </pc:spChg>
        <pc:spChg chg="add mod">
          <ac:chgData name="#SANDRA TAN QIU YI#" userId="S::c190168@e.ntu.edu.sg::33a81bd5-1b87-4300-82b5-150f84ef32c7" providerId="AD" clId="Web-{1E5CF13F-8EA8-25FC-0646-01CA341E643A}" dt="2020-11-06T20:33:20.765" v="982" actId="1076"/>
          <ac:spMkLst>
            <pc:docMk/>
            <pc:sldMk cId="776532463" sldId="286"/>
            <ac:spMk id="6" creationId="{89D8DF48-1A31-4319-A2A5-E035A986C8D1}"/>
          </ac:spMkLst>
        </pc:spChg>
        <pc:spChg chg="mod ord">
          <ac:chgData name="#SANDRA TAN QIU YI#" userId="S::c190168@e.ntu.edu.sg::33a81bd5-1b87-4300-82b5-150f84ef32c7" providerId="AD" clId="Web-{1E5CF13F-8EA8-25FC-0646-01CA341E643A}" dt="2020-11-06T20:32:08.078" v="966" actId="1076"/>
          <ac:spMkLst>
            <pc:docMk/>
            <pc:sldMk cId="776532463" sldId="286"/>
            <ac:spMk id="7" creationId="{1EBE5B37-5B62-411B-BD45-E04DD958A3F9}"/>
          </ac:spMkLst>
        </pc:spChg>
        <pc:spChg chg="add del mod">
          <ac:chgData name="#SANDRA TAN QIU YI#" userId="S::c190168@e.ntu.edu.sg::33a81bd5-1b87-4300-82b5-150f84ef32c7" providerId="AD" clId="Web-{1E5CF13F-8EA8-25FC-0646-01CA341E643A}" dt="2020-11-06T19:49:03.873" v="157"/>
          <ac:spMkLst>
            <pc:docMk/>
            <pc:sldMk cId="776532463" sldId="286"/>
            <ac:spMk id="11" creationId="{76C62F6B-8C76-4E90-937A-522941C58FD9}"/>
          </ac:spMkLst>
        </pc:spChg>
        <pc:spChg chg="add del mod">
          <ac:chgData name="#SANDRA TAN QIU YI#" userId="S::c190168@e.ntu.edu.sg::33a81bd5-1b87-4300-82b5-150f84ef32c7" providerId="AD" clId="Web-{1E5CF13F-8EA8-25FC-0646-01CA341E643A}" dt="2020-11-06T19:48:55.998" v="155"/>
          <ac:spMkLst>
            <pc:docMk/>
            <pc:sldMk cId="776532463" sldId="286"/>
            <ac:spMk id="12" creationId="{677A0577-5C79-4A95-8B67-A12BD9E92DB0}"/>
          </ac:spMkLst>
        </pc:spChg>
        <pc:spChg chg="add del mod">
          <ac:chgData name="#SANDRA TAN QIU YI#" userId="S::c190168@e.ntu.edu.sg::33a81bd5-1b87-4300-82b5-150f84ef32c7" providerId="AD" clId="Web-{1E5CF13F-8EA8-25FC-0646-01CA341E643A}" dt="2020-11-06T19:49:03.873" v="157"/>
          <ac:spMkLst>
            <pc:docMk/>
            <pc:sldMk cId="776532463" sldId="286"/>
            <ac:spMk id="13" creationId="{4D952439-A067-450F-8ABA-627C9511212A}"/>
          </ac:spMkLst>
        </pc:spChg>
        <pc:spChg chg="add del mod">
          <ac:chgData name="#SANDRA TAN QIU YI#" userId="S::c190168@e.ntu.edu.sg::33a81bd5-1b87-4300-82b5-150f84ef32c7" providerId="AD" clId="Web-{1E5CF13F-8EA8-25FC-0646-01CA341E643A}" dt="2020-11-06T19:48:55.998" v="155"/>
          <ac:spMkLst>
            <pc:docMk/>
            <pc:sldMk cId="776532463" sldId="286"/>
            <ac:spMk id="14" creationId="{FA510ED7-23BA-4615-A290-D09C6D9D0C7B}"/>
          </ac:spMkLst>
        </pc:spChg>
        <pc:picChg chg="add mod">
          <ac:chgData name="#SANDRA TAN QIU YI#" userId="S::c190168@e.ntu.edu.sg::33a81bd5-1b87-4300-82b5-150f84ef32c7" providerId="AD" clId="Web-{1E5CF13F-8EA8-25FC-0646-01CA341E643A}" dt="2020-11-06T20:33:12.640" v="980" actId="1076"/>
          <ac:picMkLst>
            <pc:docMk/>
            <pc:sldMk cId="776532463" sldId="286"/>
            <ac:picMk id="3" creationId="{C9EA9215-3D0C-48DC-87A3-E00394E9BA73}"/>
          </ac:picMkLst>
        </pc:picChg>
        <pc:picChg chg="del mod">
          <ac:chgData name="#SANDRA TAN QIU YI#" userId="S::c190168@e.ntu.edu.sg::33a81bd5-1b87-4300-82b5-150f84ef32c7" providerId="AD" clId="Web-{1E5CF13F-8EA8-25FC-0646-01CA341E643A}" dt="2020-11-06T19:40:54.957" v="145"/>
          <ac:picMkLst>
            <pc:docMk/>
            <pc:sldMk cId="776532463" sldId="286"/>
            <ac:picMk id="10" creationId="{2103ADB6-D1A6-4A26-9C56-BC4D81D02B94}"/>
          </ac:picMkLst>
        </pc:picChg>
      </pc:sldChg>
      <pc:sldChg chg="modSp">
        <pc:chgData name="#SANDRA TAN QIU YI#" userId="S::c190168@e.ntu.edu.sg::33a81bd5-1b87-4300-82b5-150f84ef32c7" providerId="AD" clId="Web-{1E5CF13F-8EA8-25FC-0646-01CA341E643A}" dt="2020-11-06T19:50:26.153" v="178" actId="14100"/>
        <pc:sldMkLst>
          <pc:docMk/>
          <pc:sldMk cId="1894322722" sldId="291"/>
        </pc:sldMkLst>
        <pc:spChg chg="mod">
          <ac:chgData name="#SANDRA TAN QIU YI#" userId="S::c190168@e.ntu.edu.sg::33a81bd5-1b87-4300-82b5-150f84ef32c7" providerId="AD" clId="Web-{1E5CF13F-8EA8-25FC-0646-01CA341E643A}" dt="2020-11-06T19:50:26.153" v="178" actId="14100"/>
          <ac:spMkLst>
            <pc:docMk/>
            <pc:sldMk cId="1894322722" sldId="291"/>
            <ac:spMk id="7" creationId="{1EBE5B37-5B62-411B-BD45-E04DD958A3F9}"/>
          </ac:spMkLst>
        </pc:spChg>
      </pc:sldChg>
      <pc:sldChg chg="addSp delSp modSp">
        <pc:chgData name="#SANDRA TAN QIU YI#" userId="S::c190168@e.ntu.edu.sg::33a81bd5-1b87-4300-82b5-150f84ef32c7" providerId="AD" clId="Web-{1E5CF13F-8EA8-25FC-0646-01CA341E643A}" dt="2020-11-06T20:48:42.848" v="1004" actId="1076"/>
        <pc:sldMkLst>
          <pc:docMk/>
          <pc:sldMk cId="3526403102" sldId="296"/>
        </pc:sldMkLst>
        <pc:spChg chg="add del mod">
          <ac:chgData name="#SANDRA TAN QIU YI#" userId="S::c190168@e.ntu.edu.sg::33a81bd5-1b87-4300-82b5-150f84ef32c7" providerId="AD" clId="Web-{1E5CF13F-8EA8-25FC-0646-01CA341E643A}" dt="2020-11-06T20:47:37.458" v="995"/>
          <ac:spMkLst>
            <pc:docMk/>
            <pc:sldMk cId="3526403102" sldId="296"/>
            <ac:spMk id="10" creationId="{404DC024-728C-4CD6-8774-D696BBB15B7D}"/>
          </ac:spMkLst>
        </pc:spChg>
        <pc:picChg chg="add del mod">
          <ac:chgData name="#SANDRA TAN QIU YI#" userId="S::c190168@e.ntu.edu.sg::33a81bd5-1b87-4300-82b5-150f84ef32c7" providerId="AD" clId="Web-{1E5CF13F-8EA8-25FC-0646-01CA341E643A}" dt="2020-11-06T20:47:26.130" v="994"/>
          <ac:picMkLst>
            <pc:docMk/>
            <pc:sldMk cId="3526403102" sldId="296"/>
            <ac:picMk id="2" creationId="{08333F22-D697-43DB-988A-EF29F979B289}"/>
          </ac:picMkLst>
        </pc:picChg>
        <pc:picChg chg="add mod ord modCrop">
          <ac:chgData name="#SANDRA TAN QIU YI#" userId="S::c190168@e.ntu.edu.sg::33a81bd5-1b87-4300-82b5-150f84ef32c7" providerId="AD" clId="Web-{1E5CF13F-8EA8-25FC-0646-01CA341E643A}" dt="2020-11-06T20:48:42.848" v="1004" actId="1076"/>
          <ac:picMkLst>
            <pc:docMk/>
            <pc:sldMk cId="3526403102" sldId="296"/>
            <ac:picMk id="16" creationId="{442BD775-8F8C-4B77-B2C4-77877ECB4A4A}"/>
          </ac:picMkLst>
        </pc:picChg>
        <pc:picChg chg="del">
          <ac:chgData name="#SANDRA TAN QIU YI#" userId="S::c190168@e.ntu.edu.sg::33a81bd5-1b87-4300-82b5-150f84ef32c7" providerId="AD" clId="Web-{1E5CF13F-8EA8-25FC-0646-01CA341E643A}" dt="2020-11-06T20:47:14.396" v="991"/>
          <ac:picMkLst>
            <pc:docMk/>
            <pc:sldMk cId="3526403102" sldId="296"/>
            <ac:picMk id="33" creationId="{F95B48C7-C603-448B-812B-C71705CF1B75}"/>
          </ac:picMkLst>
        </pc:picChg>
      </pc:sldChg>
      <pc:sldChg chg="addSp delSp modSp modNotes">
        <pc:chgData name="#SANDRA TAN QIU YI#" userId="S::c190168@e.ntu.edu.sg::33a81bd5-1b87-4300-82b5-150f84ef32c7" providerId="AD" clId="Web-{1E5CF13F-8EA8-25FC-0646-01CA341E643A}" dt="2020-11-06T20:22:55.303" v="723"/>
        <pc:sldMkLst>
          <pc:docMk/>
          <pc:sldMk cId="2180946693" sldId="298"/>
        </pc:sldMkLst>
        <pc:spChg chg="add mod">
          <ac:chgData name="#SANDRA TAN QIU YI#" userId="S::c190168@e.ntu.edu.sg::33a81bd5-1b87-4300-82b5-150f84ef32c7" providerId="AD" clId="Web-{1E5CF13F-8EA8-25FC-0646-01CA341E643A}" dt="2020-11-06T13:16:14.854" v="71"/>
          <ac:spMkLst>
            <pc:docMk/>
            <pc:sldMk cId="2180946693" sldId="298"/>
            <ac:spMk id="8" creationId="{2997AA62-E237-4ADB-B456-263EBCD9358C}"/>
          </ac:spMkLst>
        </pc:spChg>
        <pc:spChg chg="del">
          <ac:chgData name="#SANDRA TAN QIU YI#" userId="S::c190168@e.ntu.edu.sg::33a81bd5-1b87-4300-82b5-150f84ef32c7" providerId="AD" clId="Web-{1E5CF13F-8EA8-25FC-0646-01CA341E643A}" dt="2020-11-06T13:16:02.213" v="68"/>
          <ac:spMkLst>
            <pc:docMk/>
            <pc:sldMk cId="2180946693" sldId="298"/>
            <ac:spMk id="24" creationId="{BCD430E2-213A-43D2-A837-7EAF0BE97B24}"/>
          </ac:spMkLst>
        </pc:spChg>
        <pc:picChg chg="add del mod ord modCrop">
          <ac:chgData name="#SANDRA TAN QIU YI#" userId="S::c190168@e.ntu.edu.sg::33a81bd5-1b87-4300-82b5-150f84ef32c7" providerId="AD" clId="Web-{1E5CF13F-8EA8-25FC-0646-01CA341E643A}" dt="2020-11-06T13:16:14.854" v="71"/>
          <ac:picMkLst>
            <pc:docMk/>
            <pc:sldMk cId="2180946693" sldId="298"/>
            <ac:picMk id="3" creationId="{64E776E1-AC41-4625-8914-386D24A28A36}"/>
          </ac:picMkLst>
        </pc:picChg>
        <pc:picChg chg="mod">
          <ac:chgData name="#SANDRA TAN QIU YI#" userId="S::c190168@e.ntu.edu.sg::33a81bd5-1b87-4300-82b5-150f84ef32c7" providerId="AD" clId="Web-{1E5CF13F-8EA8-25FC-0646-01CA341E643A}" dt="2020-11-06T19:37:18.881" v="141" actId="1076"/>
          <ac:picMkLst>
            <pc:docMk/>
            <pc:sldMk cId="2180946693" sldId="298"/>
            <ac:picMk id="25" creationId="{C9FDD2A9-A1A5-4DD3-9CA4-120A937D37F6}"/>
          </ac:picMkLst>
        </pc:picChg>
      </pc:sldChg>
      <pc:sldChg chg="modSp">
        <pc:chgData name="#SANDRA TAN QIU YI#" userId="S::c190168@e.ntu.edu.sg::33a81bd5-1b87-4300-82b5-150f84ef32c7" providerId="AD" clId="Web-{1E5CF13F-8EA8-25FC-0646-01CA341E643A}" dt="2020-11-06T12:08:19.851" v="63" actId="20577"/>
        <pc:sldMkLst>
          <pc:docMk/>
          <pc:sldMk cId="2215474425" sldId="299"/>
        </pc:sldMkLst>
        <pc:spChg chg="mod">
          <ac:chgData name="#SANDRA TAN QIU YI#" userId="S::c190168@e.ntu.edu.sg::33a81bd5-1b87-4300-82b5-150f84ef32c7" providerId="AD" clId="Web-{1E5CF13F-8EA8-25FC-0646-01CA341E643A}" dt="2020-11-06T12:07:15.601" v="18" actId="20577"/>
          <ac:spMkLst>
            <pc:docMk/>
            <pc:sldMk cId="2215474425" sldId="299"/>
            <ac:spMk id="5" creationId="{FF93F71D-1663-42FA-A91E-FA23F03F0287}"/>
          </ac:spMkLst>
        </pc:spChg>
        <pc:spChg chg="mod">
          <ac:chgData name="#SANDRA TAN QIU YI#" userId="S::c190168@e.ntu.edu.sg::33a81bd5-1b87-4300-82b5-150f84ef32c7" providerId="AD" clId="Web-{1E5CF13F-8EA8-25FC-0646-01CA341E643A}" dt="2020-11-06T12:08:19.851" v="63" actId="20577"/>
          <ac:spMkLst>
            <pc:docMk/>
            <pc:sldMk cId="2215474425" sldId="299"/>
            <ac:spMk id="55" creationId="{4E86245C-A326-4335-A0AA-1067AB4325D8}"/>
          </ac:spMkLst>
        </pc:spChg>
      </pc:sldChg>
      <pc:sldChg chg="add del replId">
        <pc:chgData name="#SANDRA TAN QIU YI#" userId="S::c190168@e.ntu.edu.sg::33a81bd5-1b87-4300-82b5-150f84ef32c7" providerId="AD" clId="Web-{1E5CF13F-8EA8-25FC-0646-01CA341E643A}" dt="2020-11-06T12:09:37.725" v="65"/>
        <pc:sldMkLst>
          <pc:docMk/>
          <pc:sldMk cId="1391482623" sldId="300"/>
        </pc:sldMkLst>
      </pc:sldChg>
    </pc:docChg>
  </pc:docChgLst>
  <pc:docChgLst>
    <pc:chgData name="#ONG YI SHEN#" userId="S::ongy0127@e.ntu.edu.sg::2c26f1ea-7c70-4a43-b305-f8d733515ce5" providerId="AD" clId="Web-{09F0821A-1C08-DB24-7574-115103993226}"/>
    <pc:docChg chg="addSld modSld sldOrd">
      <pc:chgData name="#ONG YI SHEN#" userId="S::ongy0127@e.ntu.edu.sg::2c26f1ea-7c70-4a43-b305-f8d733515ce5" providerId="AD" clId="Web-{09F0821A-1C08-DB24-7574-115103993226}" dt="2020-11-10T12:36:14.805" v="251" actId="20577"/>
      <pc:docMkLst>
        <pc:docMk/>
      </pc:docMkLst>
      <pc:sldChg chg="addSp delSp modSp ord">
        <pc:chgData name="#ONG YI SHEN#" userId="S::ongy0127@e.ntu.edu.sg::2c26f1ea-7c70-4a43-b305-f8d733515ce5" providerId="AD" clId="Web-{09F0821A-1C08-DB24-7574-115103993226}" dt="2020-11-10T12:36:14.071" v="249" actId="20577"/>
        <pc:sldMkLst>
          <pc:docMk/>
          <pc:sldMk cId="2336635777" sldId="289"/>
        </pc:sldMkLst>
        <pc:spChg chg="add del mod">
          <ac:chgData name="#ONG YI SHEN#" userId="S::ongy0127@e.ntu.edu.sg::2c26f1ea-7c70-4a43-b305-f8d733515ce5" providerId="AD" clId="Web-{09F0821A-1C08-DB24-7574-115103993226}" dt="2020-11-10T12:35:53.680" v="236"/>
          <ac:spMkLst>
            <pc:docMk/>
            <pc:sldMk cId="2336635777" sldId="289"/>
            <ac:spMk id="2" creationId="{3059BB17-D611-4BF8-B3B6-4ADABBEE5034}"/>
          </ac:spMkLst>
        </pc:spChg>
        <pc:spChg chg="mod">
          <ac:chgData name="#ONG YI SHEN#" userId="S::ongy0127@e.ntu.edu.sg::2c26f1ea-7c70-4a43-b305-f8d733515ce5" providerId="AD" clId="Web-{09F0821A-1C08-DB24-7574-115103993226}" dt="2020-11-10T12:36:14.071" v="249" actId="20577"/>
          <ac:spMkLst>
            <pc:docMk/>
            <pc:sldMk cId="2336635777" sldId="289"/>
            <ac:spMk id="5" creationId="{FF93F71D-1663-42FA-A91E-FA23F03F0287}"/>
          </ac:spMkLst>
        </pc:spChg>
      </pc:sldChg>
      <pc:sldChg chg="addSp delSp modSp new">
        <pc:chgData name="#ONG YI SHEN#" userId="S::ongy0127@e.ntu.edu.sg::2c26f1ea-7c70-4a43-b305-f8d733515ce5" providerId="AD" clId="Web-{09F0821A-1C08-DB24-7574-115103993226}" dt="2020-11-10T12:34:52.464" v="204" actId="20577"/>
        <pc:sldMkLst>
          <pc:docMk/>
          <pc:sldMk cId="3630926454" sldId="315"/>
        </pc:sldMkLst>
        <pc:spChg chg="mod">
          <ac:chgData name="#ONG YI SHEN#" userId="S::ongy0127@e.ntu.edu.sg::2c26f1ea-7c70-4a43-b305-f8d733515ce5" providerId="AD" clId="Web-{09F0821A-1C08-DB24-7574-115103993226}" dt="2020-11-10T12:28:19.637" v="56" actId="20577"/>
          <ac:spMkLst>
            <pc:docMk/>
            <pc:sldMk cId="3630926454" sldId="315"/>
            <ac:spMk id="4" creationId="{83E07793-F63E-4017-A95F-E5970CEB0C94}"/>
          </ac:spMkLst>
        </pc:spChg>
        <pc:spChg chg="mod">
          <ac:chgData name="#ONG YI SHEN#" userId="S::ongy0127@e.ntu.edu.sg::2c26f1ea-7c70-4a43-b305-f8d733515ce5" providerId="AD" clId="Web-{09F0821A-1C08-DB24-7574-115103993226}" dt="2020-11-10T12:30:15.652" v="78" actId="20577"/>
          <ac:spMkLst>
            <pc:docMk/>
            <pc:sldMk cId="3630926454" sldId="315"/>
            <ac:spMk id="5" creationId="{8137D184-4799-41E1-8011-E413EB0E424E}"/>
          </ac:spMkLst>
        </pc:spChg>
        <pc:spChg chg="add del">
          <ac:chgData name="#ONG YI SHEN#" userId="S::ongy0127@e.ntu.edu.sg::2c26f1ea-7c70-4a43-b305-f8d733515ce5" providerId="AD" clId="Web-{09F0821A-1C08-DB24-7574-115103993226}" dt="2020-11-10T12:27:12.356" v="19"/>
          <ac:spMkLst>
            <pc:docMk/>
            <pc:sldMk cId="3630926454" sldId="315"/>
            <ac:spMk id="6" creationId="{500D5C1C-F8DD-4BE6-B83A-BBBC1BAD5B2E}"/>
          </ac:spMkLst>
        </pc:spChg>
        <pc:spChg chg="mod">
          <ac:chgData name="#ONG YI SHEN#" userId="S::ongy0127@e.ntu.edu.sg::2c26f1ea-7c70-4a43-b305-f8d733515ce5" providerId="AD" clId="Web-{09F0821A-1C08-DB24-7574-115103993226}" dt="2020-11-10T12:34:52.464" v="204" actId="20577"/>
          <ac:spMkLst>
            <pc:docMk/>
            <pc:sldMk cId="3630926454" sldId="315"/>
            <ac:spMk id="7" creationId="{07E99C0C-FC8E-4E99-9257-B543D1D553C8}"/>
          </ac:spMkLst>
        </pc:spChg>
        <pc:spChg chg="add del mod">
          <ac:chgData name="#ONG YI SHEN#" userId="S::ongy0127@e.ntu.edu.sg::2c26f1ea-7c70-4a43-b305-f8d733515ce5" providerId="AD" clId="Web-{09F0821A-1C08-DB24-7574-115103993226}" dt="2020-11-10T12:27:26.903" v="22"/>
          <ac:spMkLst>
            <pc:docMk/>
            <pc:sldMk cId="3630926454" sldId="315"/>
            <ac:spMk id="8" creationId="{2F664EF4-236E-4A7A-BBE3-8C423CE02FF4}"/>
          </ac:spMkLst>
        </pc:spChg>
        <pc:picChg chg="add del mod ord modCrop">
          <ac:chgData name="#ONG YI SHEN#" userId="S::ongy0127@e.ntu.edu.sg::2c26f1ea-7c70-4a43-b305-f8d733515ce5" providerId="AD" clId="Web-{09F0821A-1C08-DB24-7574-115103993226}" dt="2020-11-10T12:25:20.107" v="5"/>
          <ac:picMkLst>
            <pc:docMk/>
            <pc:sldMk cId="3630926454" sldId="315"/>
            <ac:picMk id="9" creationId="{7F240DEA-3DEF-4D2C-96AD-B471CE6B9815}"/>
          </ac:picMkLst>
        </pc:picChg>
        <pc:picChg chg="add del mod ord modCrop">
          <ac:chgData name="#ONG YI SHEN#" userId="S::ongy0127@e.ntu.edu.sg::2c26f1ea-7c70-4a43-b305-f8d733515ce5" providerId="AD" clId="Web-{09F0821A-1C08-DB24-7574-115103993226}" dt="2020-11-10T12:25:25.094" v="7"/>
          <ac:picMkLst>
            <pc:docMk/>
            <pc:sldMk cId="3630926454" sldId="315"/>
            <ac:picMk id="10" creationId="{6501D9F0-B3F5-4714-AC7F-7ABB82BCB8A7}"/>
          </ac:picMkLst>
        </pc:picChg>
        <pc:picChg chg="add del mod ord modCrop">
          <ac:chgData name="#ONG YI SHEN#" userId="S::ongy0127@e.ntu.edu.sg::2c26f1ea-7c70-4a43-b305-f8d733515ce5" providerId="AD" clId="Web-{09F0821A-1C08-DB24-7574-115103993226}" dt="2020-11-10T12:26:04.013" v="12"/>
          <ac:picMkLst>
            <pc:docMk/>
            <pc:sldMk cId="3630926454" sldId="315"/>
            <ac:picMk id="11" creationId="{B9E3DB72-3B14-4CE6-9123-26414B9DDE9A}"/>
          </ac:picMkLst>
        </pc:picChg>
        <pc:picChg chg="add del mod ord modCrop">
          <ac:chgData name="#ONG YI SHEN#" userId="S::ongy0127@e.ntu.edu.sg::2c26f1ea-7c70-4a43-b305-f8d733515ce5" providerId="AD" clId="Web-{09F0821A-1C08-DB24-7574-115103993226}" dt="2020-11-10T12:26:31.779" v="14"/>
          <ac:picMkLst>
            <pc:docMk/>
            <pc:sldMk cId="3630926454" sldId="315"/>
            <ac:picMk id="12" creationId="{DF83FC2B-FBB0-4254-BC54-779B0BE16351}"/>
          </ac:picMkLst>
        </pc:picChg>
        <pc:picChg chg="add del mod ord modCrop">
          <ac:chgData name="#ONG YI SHEN#" userId="S::ongy0127@e.ntu.edu.sg::2c26f1ea-7c70-4a43-b305-f8d733515ce5" providerId="AD" clId="Web-{09F0821A-1C08-DB24-7574-115103993226}" dt="2020-11-10T12:26:57.544" v="18"/>
          <ac:picMkLst>
            <pc:docMk/>
            <pc:sldMk cId="3630926454" sldId="315"/>
            <ac:picMk id="13" creationId="{DB526BEE-5BDF-451F-ACE3-7D3F93F321A4}"/>
          </ac:picMkLst>
        </pc:picChg>
        <pc:picChg chg="add del mod ord modCrop">
          <ac:chgData name="#ONG YI SHEN#" userId="S::ongy0127@e.ntu.edu.sg::2c26f1ea-7c70-4a43-b305-f8d733515ce5" providerId="AD" clId="Web-{09F0821A-1C08-DB24-7574-115103993226}" dt="2020-11-10T12:27:22.778" v="21"/>
          <ac:picMkLst>
            <pc:docMk/>
            <pc:sldMk cId="3630926454" sldId="315"/>
            <ac:picMk id="14" creationId="{7EFB99A3-30E9-43F3-9E5F-E89CCC21FB79}"/>
          </ac:picMkLst>
        </pc:picChg>
        <pc:picChg chg="add mod">
          <ac:chgData name="#ONG YI SHEN#" userId="S::ongy0127@e.ntu.edu.sg::2c26f1ea-7c70-4a43-b305-f8d733515ce5" providerId="AD" clId="Web-{09F0821A-1C08-DB24-7574-115103993226}" dt="2020-11-10T12:28:14.356" v="45" actId="1076"/>
          <ac:picMkLst>
            <pc:docMk/>
            <pc:sldMk cId="3630926454" sldId="315"/>
            <ac:picMk id="15" creationId="{9227B692-B3EC-42D3-94F1-5B3B1BC3715B}"/>
          </ac:picMkLst>
        </pc:picChg>
      </pc:sldChg>
    </pc:docChg>
  </pc:docChgLst>
  <pc:docChgLst>
    <pc:chgData name="#AUSTEN TOH JING HAO#" userId="S::aust0008@e.ntu.edu.sg::195a40d0-7d81-4e9b-8cac-a23c9926fab7" providerId="AD" clId="Web-{549E27AD-29CB-194F-77FB-33466864AA6B}"/>
    <pc:docChg chg="addSld delSld modSld">
      <pc:chgData name="#AUSTEN TOH JING HAO#" userId="S::aust0008@e.ntu.edu.sg::195a40d0-7d81-4e9b-8cac-a23c9926fab7" providerId="AD" clId="Web-{549E27AD-29CB-194F-77FB-33466864AA6B}" dt="2020-11-09T10:37:58.928" v="45"/>
      <pc:docMkLst>
        <pc:docMk/>
      </pc:docMkLst>
      <pc:sldChg chg="addSp delSp modSp new">
        <pc:chgData name="#AUSTEN TOH JING HAO#" userId="S::aust0008@e.ntu.edu.sg::195a40d0-7d81-4e9b-8cac-a23c9926fab7" providerId="AD" clId="Web-{549E27AD-29CB-194F-77FB-33466864AA6B}" dt="2020-11-09T10:37:58.928" v="45"/>
        <pc:sldMkLst>
          <pc:docMk/>
          <pc:sldMk cId="1023604682" sldId="313"/>
        </pc:sldMkLst>
        <pc:spChg chg="mod">
          <ac:chgData name="#AUSTEN TOH JING HAO#" userId="S::aust0008@e.ntu.edu.sg::195a40d0-7d81-4e9b-8cac-a23c9926fab7" providerId="AD" clId="Web-{549E27AD-29CB-194F-77FB-33466864AA6B}" dt="2020-11-09T10:37:55.335" v="42" actId="20577"/>
          <ac:spMkLst>
            <pc:docMk/>
            <pc:sldMk cId="1023604682" sldId="313"/>
            <ac:spMk id="4" creationId="{AD657D7F-5A1E-4433-B3B2-0FB4C8E00B87}"/>
          </ac:spMkLst>
        </pc:spChg>
        <pc:spChg chg="del">
          <ac:chgData name="#AUSTEN TOH JING HAO#" userId="S::aust0008@e.ntu.edu.sg::195a40d0-7d81-4e9b-8cac-a23c9926fab7" providerId="AD" clId="Web-{549E27AD-29CB-194F-77FB-33466864AA6B}" dt="2020-11-09T10:37:58.928" v="45"/>
          <ac:spMkLst>
            <pc:docMk/>
            <pc:sldMk cId="1023604682" sldId="313"/>
            <ac:spMk id="5" creationId="{29A0AE6F-F5DF-46DE-85D9-310B86EF1714}"/>
          </ac:spMkLst>
        </pc:spChg>
        <pc:spChg chg="del">
          <ac:chgData name="#AUSTEN TOH JING HAO#" userId="S::aust0008@e.ntu.edu.sg::195a40d0-7d81-4e9b-8cac-a23c9926fab7" providerId="AD" clId="Web-{549E27AD-29CB-194F-77FB-33466864AA6B}" dt="2020-11-09T10:37:31.772" v="31"/>
          <ac:spMkLst>
            <pc:docMk/>
            <pc:sldMk cId="1023604682" sldId="313"/>
            <ac:spMk id="6" creationId="{DF0934B3-6A10-48B2-827B-B37AD8937209}"/>
          </ac:spMkLst>
        </pc:spChg>
        <pc:spChg chg="del">
          <ac:chgData name="#AUSTEN TOH JING HAO#" userId="S::aust0008@e.ntu.edu.sg::195a40d0-7d81-4e9b-8cac-a23c9926fab7" providerId="AD" clId="Web-{549E27AD-29CB-194F-77FB-33466864AA6B}" dt="2020-11-09T10:37:19.740" v="30"/>
          <ac:spMkLst>
            <pc:docMk/>
            <pc:sldMk cId="1023604682" sldId="313"/>
            <ac:spMk id="7" creationId="{31187028-685C-4F7B-BFEA-605F380EE979}"/>
          </ac:spMkLst>
        </pc:spChg>
        <pc:spChg chg="del">
          <ac:chgData name="#AUSTEN TOH JING HAO#" userId="S::aust0008@e.ntu.edu.sg::195a40d0-7d81-4e9b-8cac-a23c9926fab7" providerId="AD" clId="Web-{549E27AD-29CB-194F-77FB-33466864AA6B}" dt="2020-11-09T10:37:19.740" v="29"/>
          <ac:spMkLst>
            <pc:docMk/>
            <pc:sldMk cId="1023604682" sldId="313"/>
            <ac:spMk id="8" creationId="{6B1B9181-2F74-490B-82A8-BF72E5AD340C}"/>
          </ac:spMkLst>
        </pc:spChg>
        <pc:spChg chg="del">
          <ac:chgData name="#AUSTEN TOH JING HAO#" userId="S::aust0008@e.ntu.edu.sg::195a40d0-7d81-4e9b-8cac-a23c9926fab7" providerId="AD" clId="Web-{549E27AD-29CB-194F-77FB-33466864AA6B}" dt="2020-11-09T10:37:19.740" v="28"/>
          <ac:spMkLst>
            <pc:docMk/>
            <pc:sldMk cId="1023604682" sldId="313"/>
            <ac:spMk id="9" creationId="{B8CC2544-3BCC-4D29-ADD6-39907F10C62A}"/>
          </ac:spMkLst>
        </pc:spChg>
        <pc:spChg chg="del">
          <ac:chgData name="#AUSTEN TOH JING HAO#" userId="S::aust0008@e.ntu.edu.sg::195a40d0-7d81-4e9b-8cac-a23c9926fab7" providerId="AD" clId="Web-{549E27AD-29CB-194F-77FB-33466864AA6B}" dt="2020-11-09T10:37:19.740" v="27"/>
          <ac:spMkLst>
            <pc:docMk/>
            <pc:sldMk cId="1023604682" sldId="313"/>
            <ac:spMk id="10" creationId="{913C9C79-9874-4BD6-8649-461CE884A71F}"/>
          </ac:spMkLst>
        </pc:spChg>
        <pc:spChg chg="del">
          <ac:chgData name="#AUSTEN TOH JING HAO#" userId="S::aust0008@e.ntu.edu.sg::195a40d0-7d81-4e9b-8cac-a23c9926fab7" providerId="AD" clId="Web-{549E27AD-29CB-194F-77FB-33466864AA6B}" dt="2020-11-09T10:37:19.740" v="26"/>
          <ac:spMkLst>
            <pc:docMk/>
            <pc:sldMk cId="1023604682" sldId="313"/>
            <ac:spMk id="11" creationId="{B2838381-B4F2-4A3E-A9B1-327A55DBCD5D}"/>
          </ac:spMkLst>
        </pc:spChg>
        <pc:spChg chg="del">
          <ac:chgData name="#AUSTEN TOH JING HAO#" userId="S::aust0008@e.ntu.edu.sg::195a40d0-7d81-4e9b-8cac-a23c9926fab7" providerId="AD" clId="Web-{549E27AD-29CB-194F-77FB-33466864AA6B}" dt="2020-11-09T10:37:19.740" v="25"/>
          <ac:spMkLst>
            <pc:docMk/>
            <pc:sldMk cId="1023604682" sldId="313"/>
            <ac:spMk id="12" creationId="{0A0744EF-8D3F-4BD8-A613-C705C8BD13B7}"/>
          </ac:spMkLst>
        </pc:spChg>
        <pc:spChg chg="del">
          <ac:chgData name="#AUSTEN TOH JING HAO#" userId="S::aust0008@e.ntu.edu.sg::195a40d0-7d81-4e9b-8cac-a23c9926fab7" providerId="AD" clId="Web-{549E27AD-29CB-194F-77FB-33466864AA6B}" dt="2020-11-09T10:37:19.740" v="24"/>
          <ac:spMkLst>
            <pc:docMk/>
            <pc:sldMk cId="1023604682" sldId="313"/>
            <ac:spMk id="13" creationId="{5D9DA708-C6E2-499C-A2EC-E45EDE415457}"/>
          </ac:spMkLst>
        </pc:spChg>
        <pc:spChg chg="del">
          <ac:chgData name="#AUSTEN TOH JING HAO#" userId="S::aust0008@e.ntu.edu.sg::195a40d0-7d81-4e9b-8cac-a23c9926fab7" providerId="AD" clId="Web-{549E27AD-29CB-194F-77FB-33466864AA6B}" dt="2020-11-09T10:37:19.740" v="23"/>
          <ac:spMkLst>
            <pc:docMk/>
            <pc:sldMk cId="1023604682" sldId="313"/>
            <ac:spMk id="14" creationId="{F2AF940A-9F3F-4F15-BE4A-01784C8D0C2E}"/>
          </ac:spMkLst>
        </pc:spChg>
        <pc:spChg chg="del">
          <ac:chgData name="#AUSTEN TOH JING HAO#" userId="S::aust0008@e.ntu.edu.sg::195a40d0-7d81-4e9b-8cac-a23c9926fab7" providerId="AD" clId="Web-{549E27AD-29CB-194F-77FB-33466864AA6B}" dt="2020-11-09T10:37:19.740" v="22"/>
          <ac:spMkLst>
            <pc:docMk/>
            <pc:sldMk cId="1023604682" sldId="313"/>
            <ac:spMk id="15" creationId="{0DB74D76-A1E8-40B1-ABF4-9CD4E2B71C5F}"/>
          </ac:spMkLst>
        </pc:spChg>
        <pc:picChg chg="add mod ord modCrop">
          <ac:chgData name="#AUSTEN TOH JING HAO#" userId="S::aust0008@e.ntu.edu.sg::195a40d0-7d81-4e9b-8cac-a23c9926fab7" providerId="AD" clId="Web-{549E27AD-29CB-194F-77FB-33466864AA6B}" dt="2020-11-09T10:37:40.522" v="33" actId="14100"/>
          <ac:picMkLst>
            <pc:docMk/>
            <pc:sldMk cId="1023604682" sldId="313"/>
            <ac:picMk id="16" creationId="{C57F5C3D-7742-4912-8E7B-1D2B5C4B8218}"/>
          </ac:picMkLst>
        </pc:picChg>
      </pc:sldChg>
      <pc:sldChg chg="addSp delSp modSp add del replId">
        <pc:chgData name="#AUSTEN TOH JING HAO#" userId="S::aust0008@e.ntu.edu.sg::195a40d0-7d81-4e9b-8cac-a23c9926fab7" providerId="AD" clId="Web-{549E27AD-29CB-194F-77FB-33466864AA6B}" dt="2020-11-09T10:36:59.943" v="20"/>
        <pc:sldMkLst>
          <pc:docMk/>
          <pc:sldMk cId="3507288890" sldId="313"/>
        </pc:sldMkLst>
        <pc:spChg chg="add del mod">
          <ac:chgData name="#AUSTEN TOH JING HAO#" userId="S::aust0008@e.ntu.edu.sg::195a40d0-7d81-4e9b-8cac-a23c9926fab7" providerId="AD" clId="Web-{549E27AD-29CB-194F-77FB-33466864AA6B}" dt="2020-11-09T10:36:42.520" v="15"/>
          <ac:spMkLst>
            <pc:docMk/>
            <pc:sldMk cId="3507288890" sldId="313"/>
            <ac:spMk id="3" creationId="{3B83B1CD-6141-4EEF-9571-BE090596B76C}"/>
          </ac:spMkLst>
        </pc:spChg>
        <pc:spChg chg="add del mod">
          <ac:chgData name="#AUSTEN TOH JING HAO#" userId="S::aust0008@e.ntu.edu.sg::195a40d0-7d81-4e9b-8cac-a23c9926fab7" providerId="AD" clId="Web-{549E27AD-29CB-194F-77FB-33466864AA6B}" dt="2020-11-09T10:36:47.161" v="17"/>
          <ac:spMkLst>
            <pc:docMk/>
            <pc:sldMk cId="3507288890" sldId="313"/>
            <ac:spMk id="8" creationId="{A5CEC1E9-589D-4BDE-A960-20C072B1471A}"/>
          </ac:spMkLst>
        </pc:spChg>
        <pc:spChg chg="del">
          <ac:chgData name="#AUSTEN TOH JING HAO#" userId="S::aust0008@e.ntu.edu.sg::195a40d0-7d81-4e9b-8cac-a23c9926fab7" providerId="AD" clId="Web-{549E27AD-29CB-194F-77FB-33466864AA6B}" dt="2020-11-09T10:36:27.442" v="11"/>
          <ac:spMkLst>
            <pc:docMk/>
            <pc:sldMk cId="3507288890" sldId="313"/>
            <ac:spMk id="9" creationId="{4E74A44B-1AAF-44D0-A426-104890F03E29}"/>
          </ac:spMkLst>
        </pc:spChg>
        <pc:spChg chg="del">
          <ac:chgData name="#AUSTEN TOH JING HAO#" userId="S::aust0008@e.ntu.edu.sg::195a40d0-7d81-4e9b-8cac-a23c9926fab7" providerId="AD" clId="Web-{549E27AD-29CB-194F-77FB-33466864AA6B}" dt="2020-11-09T10:36:27.442" v="12"/>
          <ac:spMkLst>
            <pc:docMk/>
            <pc:sldMk cId="3507288890" sldId="313"/>
            <ac:spMk id="10" creationId="{89BE0DA3-3A03-418B-B7CF-0D4107499B9C}"/>
          </ac:spMkLst>
        </pc:spChg>
        <pc:spChg chg="del">
          <ac:chgData name="#AUSTEN TOH JING HAO#" userId="S::aust0008@e.ntu.edu.sg::195a40d0-7d81-4e9b-8cac-a23c9926fab7" providerId="AD" clId="Web-{549E27AD-29CB-194F-77FB-33466864AA6B}" dt="2020-11-09T10:36:27.380" v="10"/>
          <ac:spMkLst>
            <pc:docMk/>
            <pc:sldMk cId="3507288890" sldId="313"/>
            <ac:spMk id="12" creationId="{CC46A248-3DD2-4083-A410-269D3C38BC7D}"/>
          </ac:spMkLst>
        </pc:spChg>
        <pc:spChg chg="del">
          <ac:chgData name="#AUSTEN TOH JING HAO#" userId="S::aust0008@e.ntu.edu.sg::195a40d0-7d81-4e9b-8cac-a23c9926fab7" providerId="AD" clId="Web-{549E27AD-29CB-194F-77FB-33466864AA6B}" dt="2020-11-09T10:36:27.301" v="9"/>
          <ac:spMkLst>
            <pc:docMk/>
            <pc:sldMk cId="3507288890" sldId="313"/>
            <ac:spMk id="13" creationId="{C2591E4E-87B2-4D64-B582-FBD4968920C5}"/>
          </ac:spMkLst>
        </pc:spChg>
        <pc:spChg chg="add del mod">
          <ac:chgData name="#AUSTEN TOH JING HAO#" userId="S::aust0008@e.ntu.edu.sg::195a40d0-7d81-4e9b-8cac-a23c9926fab7" providerId="AD" clId="Web-{549E27AD-29CB-194F-77FB-33466864AA6B}" dt="2020-11-09T10:36:49.786" v="19"/>
          <ac:spMkLst>
            <pc:docMk/>
            <pc:sldMk cId="3507288890" sldId="313"/>
            <ac:spMk id="14" creationId="{73BD5F84-A072-4F40-B55A-D4C8414DABD8}"/>
          </ac:spMkLst>
        </pc:spChg>
        <pc:spChg chg="del">
          <ac:chgData name="#AUSTEN TOH JING HAO#" userId="S::aust0008@e.ntu.edu.sg::195a40d0-7d81-4e9b-8cac-a23c9926fab7" providerId="AD" clId="Web-{549E27AD-29CB-194F-77FB-33466864AA6B}" dt="2020-11-09T10:36:27.239" v="8"/>
          <ac:spMkLst>
            <pc:docMk/>
            <pc:sldMk cId="3507288890" sldId="313"/>
            <ac:spMk id="15" creationId="{A0DE6855-935C-4D9C-A6CA-A30ED4BC73A2}"/>
          </ac:spMkLst>
        </pc:spChg>
        <pc:spChg chg="del">
          <ac:chgData name="#AUSTEN TOH JING HAO#" userId="S::aust0008@e.ntu.edu.sg::195a40d0-7d81-4e9b-8cac-a23c9926fab7" providerId="AD" clId="Web-{549E27AD-29CB-194F-77FB-33466864AA6B}" dt="2020-11-09T10:36:40.880" v="14"/>
          <ac:spMkLst>
            <pc:docMk/>
            <pc:sldMk cId="3507288890" sldId="313"/>
            <ac:spMk id="16" creationId="{A9BECA94-5E25-4E6D-A58C-7792A89CED7C}"/>
          </ac:spMkLst>
        </pc:spChg>
        <pc:spChg chg="add del mod">
          <ac:chgData name="#AUSTEN TOH JING HAO#" userId="S::aust0008@e.ntu.edu.sg::195a40d0-7d81-4e9b-8cac-a23c9926fab7" providerId="AD" clId="Web-{549E27AD-29CB-194F-77FB-33466864AA6B}" dt="2020-11-09T10:36:48.630" v="18"/>
          <ac:spMkLst>
            <pc:docMk/>
            <pc:sldMk cId="3507288890" sldId="313"/>
            <ac:spMk id="18" creationId="{86F48A32-D844-4CA3-A795-BD0406620BD5}"/>
          </ac:spMkLst>
        </pc:spChg>
        <pc:spChg chg="add del mod">
          <ac:chgData name="#AUSTEN TOH JING HAO#" userId="S::aust0008@e.ntu.edu.sg::195a40d0-7d81-4e9b-8cac-a23c9926fab7" providerId="AD" clId="Web-{549E27AD-29CB-194F-77FB-33466864AA6B}" dt="2020-11-09T10:36:45.880" v="16"/>
          <ac:spMkLst>
            <pc:docMk/>
            <pc:sldMk cId="3507288890" sldId="313"/>
            <ac:spMk id="20" creationId="{E345AF96-0D8D-4BC2-80DD-DFD5E456693C}"/>
          </ac:spMkLst>
        </pc:spChg>
        <pc:spChg chg="del">
          <ac:chgData name="#AUSTEN TOH JING HAO#" userId="S::aust0008@e.ntu.edu.sg::195a40d0-7d81-4e9b-8cac-a23c9926fab7" providerId="AD" clId="Web-{549E27AD-29CB-194F-77FB-33466864AA6B}" dt="2020-11-09T10:36:27.145" v="7"/>
          <ac:spMkLst>
            <pc:docMk/>
            <pc:sldMk cId="3507288890" sldId="313"/>
            <ac:spMk id="35" creationId="{69A4CE14-AE33-4260-90F7-907D976E5F9B}"/>
          </ac:spMkLst>
        </pc:spChg>
        <pc:spChg chg="del">
          <ac:chgData name="#AUSTEN TOH JING HAO#" userId="S::aust0008@e.ntu.edu.sg::195a40d0-7d81-4e9b-8cac-a23c9926fab7" providerId="AD" clId="Web-{549E27AD-29CB-194F-77FB-33466864AA6B}" dt="2020-11-09T10:36:27.442" v="13"/>
          <ac:spMkLst>
            <pc:docMk/>
            <pc:sldMk cId="3507288890" sldId="313"/>
            <ac:spMk id="36" creationId="{BB91E96C-652B-4A94-96D1-7AD57F34E49E}"/>
          </ac:spMkLst>
        </pc:spChg>
        <pc:spChg chg="del">
          <ac:chgData name="#AUSTEN TOH JING HAO#" userId="S::aust0008@e.ntu.edu.sg::195a40d0-7d81-4e9b-8cac-a23c9926fab7" providerId="AD" clId="Web-{549E27AD-29CB-194F-77FB-33466864AA6B}" dt="2020-11-09T10:36:27.145" v="6"/>
          <ac:spMkLst>
            <pc:docMk/>
            <pc:sldMk cId="3507288890" sldId="313"/>
            <ac:spMk id="37" creationId="{A81666B2-427C-4F29-AF33-F4E03809C4C1}"/>
          </ac:spMkLst>
        </pc:spChg>
        <pc:spChg chg="del">
          <ac:chgData name="#AUSTEN TOH JING HAO#" userId="S::aust0008@e.ntu.edu.sg::195a40d0-7d81-4e9b-8cac-a23c9926fab7" providerId="AD" clId="Web-{549E27AD-29CB-194F-77FB-33466864AA6B}" dt="2020-11-09T10:36:27.130" v="5"/>
          <ac:spMkLst>
            <pc:docMk/>
            <pc:sldMk cId="3507288890" sldId="313"/>
            <ac:spMk id="38" creationId="{B30D67C1-903F-4245-8D82-C344F822C2CF}"/>
          </ac:spMkLst>
        </pc:spChg>
        <pc:spChg chg="del">
          <ac:chgData name="#AUSTEN TOH JING HAO#" userId="S::aust0008@e.ntu.edu.sg::195a40d0-7d81-4e9b-8cac-a23c9926fab7" providerId="AD" clId="Web-{549E27AD-29CB-194F-77FB-33466864AA6B}" dt="2020-11-09T10:36:27.130" v="4"/>
          <ac:spMkLst>
            <pc:docMk/>
            <pc:sldMk cId="3507288890" sldId="313"/>
            <ac:spMk id="39" creationId="{03F061C4-0093-4049-8A8B-0D371DA3B075}"/>
          </ac:spMkLst>
        </pc:spChg>
        <pc:picChg chg="del">
          <ac:chgData name="#AUSTEN TOH JING HAO#" userId="S::aust0008@e.ntu.edu.sg::195a40d0-7d81-4e9b-8cac-a23c9926fab7" providerId="AD" clId="Web-{549E27AD-29CB-194F-77FB-33466864AA6B}" dt="2020-11-09T10:36:27.130" v="1"/>
          <ac:picMkLst>
            <pc:docMk/>
            <pc:sldMk cId="3507288890" sldId="313"/>
            <ac:picMk id="42" creationId="{B28794C5-ABB6-42FE-B008-EFD9F7E0BBB1}"/>
          </ac:picMkLst>
        </pc:picChg>
        <pc:cxnChg chg="del mod">
          <ac:chgData name="#AUSTEN TOH JING HAO#" userId="S::aust0008@e.ntu.edu.sg::195a40d0-7d81-4e9b-8cac-a23c9926fab7" providerId="AD" clId="Web-{549E27AD-29CB-194F-77FB-33466864AA6B}" dt="2020-11-09T10:36:27.130" v="3"/>
          <ac:cxnSpMkLst>
            <pc:docMk/>
            <pc:sldMk cId="3507288890" sldId="313"/>
            <ac:cxnSpMk id="7" creationId="{2BB25CD6-80A9-4D20-A667-53624332EAA9}"/>
          </ac:cxnSpMkLst>
        </pc:cxnChg>
        <pc:cxnChg chg="del mod">
          <ac:chgData name="#AUSTEN TOH JING HAO#" userId="S::aust0008@e.ntu.edu.sg::195a40d0-7d81-4e9b-8cac-a23c9926fab7" providerId="AD" clId="Web-{549E27AD-29CB-194F-77FB-33466864AA6B}" dt="2020-11-09T10:36:27.130" v="2"/>
          <ac:cxnSpMkLst>
            <pc:docMk/>
            <pc:sldMk cId="3507288890" sldId="313"/>
            <ac:cxnSpMk id="41" creationId="{A6C6FBCD-C9EF-4F56-B8BA-6A5EDAB2EBA1}"/>
          </ac:cxnSpMkLst>
        </pc:cxnChg>
      </pc:sldChg>
    </pc:docChg>
  </pc:docChgLst>
  <pc:docChgLst>
    <pc:chgData name="#TAN WEI LUN#" userId="S::wtan132@e.ntu.edu.sg::cafe2b97-2c42-4deb-8985-21395fd32e98" providerId="AD" clId="Web-{317E0B4F-6547-706F-B718-B7703DA5094E}"/>
    <pc:docChg chg="delSld">
      <pc:chgData name="#TAN WEI LUN#" userId="S::wtan132@e.ntu.edu.sg::cafe2b97-2c42-4deb-8985-21395fd32e98" providerId="AD" clId="Web-{317E0B4F-6547-706F-B718-B7703DA5094E}" dt="2020-11-09T11:54:33.044" v="3"/>
      <pc:docMkLst>
        <pc:docMk/>
      </pc:docMkLst>
      <pc:sldChg chg="del">
        <pc:chgData name="#TAN WEI LUN#" userId="S::wtan132@e.ntu.edu.sg::cafe2b97-2c42-4deb-8985-21395fd32e98" providerId="AD" clId="Web-{317E0B4F-6547-706F-B718-B7703DA5094E}" dt="2020-11-09T11:54:30.700" v="1"/>
        <pc:sldMkLst>
          <pc:docMk/>
          <pc:sldMk cId="2151679336" sldId="308"/>
        </pc:sldMkLst>
      </pc:sldChg>
      <pc:sldChg chg="del">
        <pc:chgData name="#TAN WEI LUN#" userId="S::wtan132@e.ntu.edu.sg::cafe2b97-2c42-4deb-8985-21395fd32e98" providerId="AD" clId="Web-{317E0B4F-6547-706F-B718-B7703DA5094E}" dt="2020-11-09T11:54:29.200" v="0"/>
        <pc:sldMkLst>
          <pc:docMk/>
          <pc:sldMk cId="926697284" sldId="310"/>
        </pc:sldMkLst>
      </pc:sldChg>
      <pc:sldChg chg="del">
        <pc:chgData name="#TAN WEI LUN#" userId="S::wtan132@e.ntu.edu.sg::cafe2b97-2c42-4deb-8985-21395fd32e98" providerId="AD" clId="Web-{317E0B4F-6547-706F-B718-B7703DA5094E}" dt="2020-11-09T11:54:31.794" v="2"/>
        <pc:sldMkLst>
          <pc:docMk/>
          <pc:sldMk cId="2527439165" sldId="311"/>
        </pc:sldMkLst>
      </pc:sldChg>
      <pc:sldChg chg="del">
        <pc:chgData name="#TAN WEI LUN#" userId="S::wtan132@e.ntu.edu.sg::cafe2b97-2c42-4deb-8985-21395fd32e98" providerId="AD" clId="Web-{317E0B4F-6547-706F-B718-B7703DA5094E}" dt="2020-11-09T11:54:33.044" v="3"/>
        <pc:sldMkLst>
          <pc:docMk/>
          <pc:sldMk cId="764759851" sldId="312"/>
        </pc:sldMkLst>
      </pc:sldChg>
    </pc:docChg>
  </pc:docChgLst>
  <pc:docChgLst>
    <pc:chgData name="#TAN WEI LUN#" userId="S::wtan132@e.ntu.edu.sg::cafe2b97-2c42-4deb-8985-21395fd32e98" providerId="AD" clId="Web-{4CEB059B-355F-4FBD-76A8-F3F38E892187}"/>
    <pc:docChg chg="modSld">
      <pc:chgData name="#TAN WEI LUN#" userId="S::wtan132@e.ntu.edu.sg::cafe2b97-2c42-4deb-8985-21395fd32e98" providerId="AD" clId="Web-{4CEB059B-355F-4FBD-76A8-F3F38E892187}" dt="2020-11-08T05:47:10.217" v="5"/>
      <pc:docMkLst>
        <pc:docMk/>
      </pc:docMkLst>
      <pc:sldChg chg="addSp delSp modSp">
        <pc:chgData name="#TAN WEI LUN#" userId="S::wtan132@e.ntu.edu.sg::cafe2b97-2c42-4deb-8985-21395fd32e98" providerId="AD" clId="Web-{4CEB059B-355F-4FBD-76A8-F3F38E892187}" dt="2020-11-08T05:47:10.217" v="5"/>
        <pc:sldMkLst>
          <pc:docMk/>
          <pc:sldMk cId="520575025" sldId="297"/>
        </pc:sldMkLst>
        <pc:spChg chg="add mod">
          <ac:chgData name="#TAN WEI LUN#" userId="S::wtan132@e.ntu.edu.sg::cafe2b97-2c42-4deb-8985-21395fd32e98" providerId="AD" clId="Web-{4CEB059B-355F-4FBD-76A8-F3F38E892187}" dt="2020-11-08T05:46:55.889" v="1"/>
          <ac:spMkLst>
            <pc:docMk/>
            <pc:sldMk cId="520575025" sldId="297"/>
            <ac:spMk id="8" creationId="{92205F88-812F-446E-9CF2-AC27A0CA7580}"/>
          </ac:spMkLst>
        </pc:spChg>
        <pc:spChg chg="del">
          <ac:chgData name="#TAN WEI LUN#" userId="S::wtan132@e.ntu.edu.sg::cafe2b97-2c42-4deb-8985-21395fd32e98" providerId="AD" clId="Web-{4CEB059B-355F-4FBD-76A8-F3F38E892187}" dt="2020-11-08T05:46:55.889" v="1"/>
          <ac:spMkLst>
            <pc:docMk/>
            <pc:sldMk cId="520575025" sldId="297"/>
            <ac:spMk id="26" creationId="{6D4D1B5C-137C-4268-894F-3B719EA6A664}"/>
          </ac:spMkLst>
        </pc:spChg>
        <pc:picChg chg="add">
          <ac:chgData name="#TAN WEI LUN#" userId="S::wtan132@e.ntu.edu.sg::cafe2b97-2c42-4deb-8985-21395fd32e98" providerId="AD" clId="Web-{4CEB059B-355F-4FBD-76A8-F3F38E892187}" dt="2020-11-08T05:46:53.857" v="0"/>
          <ac:picMkLst>
            <pc:docMk/>
            <pc:sldMk cId="520575025" sldId="297"/>
            <ac:picMk id="2" creationId="{EF22DFEA-D3B5-4039-AD71-D7D7531B861B}"/>
          </ac:picMkLst>
        </pc:picChg>
        <pc:picChg chg="add del mod">
          <ac:chgData name="#TAN WEI LUN#" userId="S::wtan132@e.ntu.edu.sg::cafe2b97-2c42-4deb-8985-21395fd32e98" providerId="AD" clId="Web-{4CEB059B-355F-4FBD-76A8-F3F38E892187}" dt="2020-11-08T05:47:10.217" v="5"/>
          <ac:picMkLst>
            <pc:docMk/>
            <pc:sldMk cId="520575025" sldId="297"/>
            <ac:picMk id="9" creationId="{048956CC-B2C7-4843-8418-66178ECFCC3A}"/>
          </ac:picMkLst>
        </pc:picChg>
      </pc:sldChg>
    </pc:docChg>
  </pc:docChgLst>
  <pc:docChgLst>
    <pc:chgData name="#AUSTEN TOH JING HAO#" userId="S::aust0008@e.ntu.edu.sg::195a40d0-7d81-4e9b-8cac-a23c9926fab7" providerId="AD" clId="Web-{0F7C4793-24DA-34E1-B0EF-3759754EE568}"/>
    <pc:docChg chg="modSld">
      <pc:chgData name="#AUSTEN TOH JING HAO#" userId="S::aust0008@e.ntu.edu.sg::195a40d0-7d81-4e9b-8cac-a23c9926fab7" providerId="AD" clId="Web-{0F7C4793-24DA-34E1-B0EF-3759754EE568}" dt="2020-11-08T12:28:45.933" v="13" actId="14100"/>
      <pc:docMkLst>
        <pc:docMk/>
      </pc:docMkLst>
      <pc:sldChg chg="modSp">
        <pc:chgData name="#AUSTEN TOH JING HAO#" userId="S::aust0008@e.ntu.edu.sg::195a40d0-7d81-4e9b-8cac-a23c9926fab7" providerId="AD" clId="Web-{0F7C4793-24DA-34E1-B0EF-3759754EE568}" dt="2020-11-08T12:28:45.933" v="13" actId="14100"/>
        <pc:sldMkLst>
          <pc:docMk/>
          <pc:sldMk cId="3526403102" sldId="296"/>
        </pc:sldMkLst>
        <pc:picChg chg="mod modCrop">
          <ac:chgData name="#AUSTEN TOH JING HAO#" userId="S::aust0008@e.ntu.edu.sg::195a40d0-7d81-4e9b-8cac-a23c9926fab7" providerId="AD" clId="Web-{0F7C4793-24DA-34E1-B0EF-3759754EE568}" dt="2020-11-08T12:28:45.933" v="13" actId="14100"/>
          <ac:picMkLst>
            <pc:docMk/>
            <pc:sldMk cId="3526403102" sldId="296"/>
            <ac:picMk id="29" creationId="{A708FADF-CDF9-4068-A8FE-942FF9B74D1A}"/>
          </ac:picMkLst>
        </pc:picChg>
      </pc:sldChg>
    </pc:docChg>
  </pc:docChgLst>
  <pc:docChgLst>
    <pc:chgData name="#ONG YI SHEN#" userId="S::ongy0127@e.ntu.edu.sg::2c26f1ea-7c70-4a43-b305-f8d733515ce5" providerId="AD" clId="Web-{7E5B5246-AD61-A07D-487B-5B6139CD07ED}"/>
    <pc:docChg chg="delSld sldOrd">
      <pc:chgData name="#ONG YI SHEN#" userId="S::ongy0127@e.ntu.edu.sg::2c26f1ea-7c70-4a43-b305-f8d733515ce5" providerId="AD" clId="Web-{7E5B5246-AD61-A07D-487B-5B6139CD07ED}" dt="2020-11-13T12:29:39.252" v="14"/>
      <pc:docMkLst>
        <pc:docMk/>
      </pc:docMkLst>
      <pc:sldChg chg="del">
        <pc:chgData name="#ONG YI SHEN#" userId="S::ongy0127@e.ntu.edu.sg::2c26f1ea-7c70-4a43-b305-f8d733515ce5" providerId="AD" clId="Web-{7E5B5246-AD61-A07D-487B-5B6139CD07ED}" dt="2020-11-13T12:29:17.377" v="12"/>
        <pc:sldMkLst>
          <pc:docMk/>
          <pc:sldMk cId="4006072899" sldId="261"/>
        </pc:sldMkLst>
      </pc:sldChg>
      <pc:sldChg chg="del">
        <pc:chgData name="#ONG YI SHEN#" userId="S::ongy0127@e.ntu.edu.sg::2c26f1ea-7c70-4a43-b305-f8d733515ce5" providerId="AD" clId="Web-{7E5B5246-AD61-A07D-487B-5B6139CD07ED}" dt="2020-11-13T12:29:17.377" v="10"/>
        <pc:sldMkLst>
          <pc:docMk/>
          <pc:sldMk cId="4080312334" sldId="262"/>
        </pc:sldMkLst>
      </pc:sldChg>
      <pc:sldChg chg="del">
        <pc:chgData name="#ONG YI SHEN#" userId="S::ongy0127@e.ntu.edu.sg::2c26f1ea-7c70-4a43-b305-f8d733515ce5" providerId="AD" clId="Web-{7E5B5246-AD61-A07D-487B-5B6139CD07ED}" dt="2020-11-13T12:29:17.377" v="9"/>
        <pc:sldMkLst>
          <pc:docMk/>
          <pc:sldMk cId="3310176776" sldId="263"/>
        </pc:sldMkLst>
      </pc:sldChg>
      <pc:sldChg chg="del">
        <pc:chgData name="#ONG YI SHEN#" userId="S::ongy0127@e.ntu.edu.sg::2c26f1ea-7c70-4a43-b305-f8d733515ce5" providerId="AD" clId="Web-{7E5B5246-AD61-A07D-487B-5B6139CD07ED}" dt="2020-11-13T12:29:17.377" v="8"/>
        <pc:sldMkLst>
          <pc:docMk/>
          <pc:sldMk cId="1953431312" sldId="264"/>
        </pc:sldMkLst>
      </pc:sldChg>
      <pc:sldChg chg="del">
        <pc:chgData name="#ONG YI SHEN#" userId="S::ongy0127@e.ntu.edu.sg::2c26f1ea-7c70-4a43-b305-f8d733515ce5" providerId="AD" clId="Web-{7E5B5246-AD61-A07D-487B-5B6139CD07ED}" dt="2020-11-13T12:29:17.377" v="11"/>
        <pc:sldMkLst>
          <pc:docMk/>
          <pc:sldMk cId="3766803063" sldId="265"/>
        </pc:sldMkLst>
      </pc:sldChg>
      <pc:sldChg chg="del">
        <pc:chgData name="#ONG YI SHEN#" userId="S::ongy0127@e.ntu.edu.sg::2c26f1ea-7c70-4a43-b305-f8d733515ce5" providerId="AD" clId="Web-{7E5B5246-AD61-A07D-487B-5B6139CD07ED}" dt="2020-11-13T12:29:17.362" v="7"/>
        <pc:sldMkLst>
          <pc:docMk/>
          <pc:sldMk cId="1059479758" sldId="266"/>
        </pc:sldMkLst>
      </pc:sldChg>
      <pc:sldChg chg="del">
        <pc:chgData name="#ONG YI SHEN#" userId="S::ongy0127@e.ntu.edu.sg::2c26f1ea-7c70-4a43-b305-f8d733515ce5" providerId="AD" clId="Web-{7E5B5246-AD61-A07D-487B-5B6139CD07ED}" dt="2020-11-13T12:29:17.362" v="6"/>
        <pc:sldMkLst>
          <pc:docMk/>
          <pc:sldMk cId="265098036" sldId="267"/>
        </pc:sldMkLst>
      </pc:sldChg>
      <pc:sldChg chg="del">
        <pc:chgData name="#ONG YI SHEN#" userId="S::ongy0127@e.ntu.edu.sg::2c26f1ea-7c70-4a43-b305-f8d733515ce5" providerId="AD" clId="Web-{7E5B5246-AD61-A07D-487B-5B6139CD07ED}" dt="2020-11-13T12:29:17.362" v="5"/>
        <pc:sldMkLst>
          <pc:docMk/>
          <pc:sldMk cId="73561484" sldId="268"/>
        </pc:sldMkLst>
      </pc:sldChg>
      <pc:sldChg chg="del">
        <pc:chgData name="#ONG YI SHEN#" userId="S::ongy0127@e.ntu.edu.sg::2c26f1ea-7c70-4a43-b305-f8d733515ce5" providerId="AD" clId="Web-{7E5B5246-AD61-A07D-487B-5B6139CD07ED}" dt="2020-11-13T12:29:17.362" v="4"/>
        <pc:sldMkLst>
          <pc:docMk/>
          <pc:sldMk cId="1390205835" sldId="269"/>
        </pc:sldMkLst>
      </pc:sldChg>
      <pc:sldChg chg="del">
        <pc:chgData name="#ONG YI SHEN#" userId="S::ongy0127@e.ntu.edu.sg::2c26f1ea-7c70-4a43-b305-f8d733515ce5" providerId="AD" clId="Web-{7E5B5246-AD61-A07D-487B-5B6139CD07ED}" dt="2020-11-13T12:29:17.362" v="3"/>
        <pc:sldMkLst>
          <pc:docMk/>
          <pc:sldMk cId="137747451" sldId="271"/>
        </pc:sldMkLst>
      </pc:sldChg>
      <pc:sldChg chg="del">
        <pc:chgData name="#ONG YI SHEN#" userId="S::ongy0127@e.ntu.edu.sg::2c26f1ea-7c70-4a43-b305-f8d733515ce5" providerId="AD" clId="Web-{7E5B5246-AD61-A07D-487B-5B6139CD07ED}" dt="2020-11-13T12:29:17.362" v="2"/>
        <pc:sldMkLst>
          <pc:docMk/>
          <pc:sldMk cId="3507090979" sldId="272"/>
        </pc:sldMkLst>
      </pc:sldChg>
      <pc:sldChg chg="del">
        <pc:chgData name="#ONG YI SHEN#" userId="S::ongy0127@e.ntu.edu.sg::2c26f1ea-7c70-4a43-b305-f8d733515ce5" providerId="AD" clId="Web-{7E5B5246-AD61-A07D-487B-5B6139CD07ED}" dt="2020-11-13T12:29:17.346" v="1"/>
        <pc:sldMkLst>
          <pc:docMk/>
          <pc:sldMk cId="4031850773" sldId="274"/>
        </pc:sldMkLst>
      </pc:sldChg>
      <pc:sldChg chg="del">
        <pc:chgData name="#ONG YI SHEN#" userId="S::ongy0127@e.ntu.edu.sg::2c26f1ea-7c70-4a43-b305-f8d733515ce5" providerId="AD" clId="Web-{7E5B5246-AD61-A07D-487B-5B6139CD07ED}" dt="2020-11-13T12:29:17.346" v="0"/>
        <pc:sldMkLst>
          <pc:docMk/>
          <pc:sldMk cId="689311810" sldId="278"/>
        </pc:sldMkLst>
      </pc:sldChg>
      <pc:sldChg chg="ord">
        <pc:chgData name="#ONG YI SHEN#" userId="S::ongy0127@e.ntu.edu.sg::2c26f1ea-7c70-4a43-b305-f8d733515ce5" providerId="AD" clId="Web-{7E5B5246-AD61-A07D-487B-5B6139CD07ED}" dt="2020-11-13T12:29:36.252" v="13"/>
        <pc:sldMkLst>
          <pc:docMk/>
          <pc:sldMk cId="3526403102" sldId="296"/>
        </pc:sldMkLst>
      </pc:sldChg>
      <pc:sldChg chg="ord">
        <pc:chgData name="#ONG YI SHEN#" userId="S::ongy0127@e.ntu.edu.sg::2c26f1ea-7c70-4a43-b305-f8d733515ce5" providerId="AD" clId="Web-{7E5B5246-AD61-A07D-487B-5B6139CD07ED}" dt="2020-11-13T12:29:39.252" v="14"/>
        <pc:sldMkLst>
          <pc:docMk/>
          <pc:sldMk cId="1727038608" sldId="307"/>
        </pc:sldMkLst>
      </pc:sldChg>
    </pc:docChg>
  </pc:docChgLst>
  <pc:docChgLst>
    <pc:chgData name="#TAN WEI LUN#" userId="S::wtan132@e.ntu.edu.sg::cafe2b97-2c42-4deb-8985-21395fd32e98" providerId="AD" clId="Web-{95EAB598-0E54-4AE2-B5F8-9154319A4995}"/>
    <pc:docChg chg="modSld">
      <pc:chgData name="#TAN WEI LUN#" userId="S::wtan132@e.ntu.edu.sg::cafe2b97-2c42-4deb-8985-21395fd32e98" providerId="AD" clId="Web-{95EAB598-0E54-4AE2-B5F8-9154319A4995}" dt="2020-11-02T05:23:22.650" v="77" actId="14100"/>
      <pc:docMkLst>
        <pc:docMk/>
      </pc:docMkLst>
      <pc:sldChg chg="modSp">
        <pc:chgData name="#TAN WEI LUN#" userId="S::wtan132@e.ntu.edu.sg::cafe2b97-2c42-4deb-8985-21395fd32e98" providerId="AD" clId="Web-{95EAB598-0E54-4AE2-B5F8-9154319A4995}" dt="2020-11-02T05:23:22.650" v="77" actId="14100"/>
        <pc:sldMkLst>
          <pc:docMk/>
          <pc:sldMk cId="2104048307" sldId="256"/>
        </pc:sldMkLst>
        <pc:spChg chg="mod">
          <ac:chgData name="#TAN WEI LUN#" userId="S::wtan132@e.ntu.edu.sg::cafe2b97-2c42-4deb-8985-21395fd32e98" providerId="AD" clId="Web-{95EAB598-0E54-4AE2-B5F8-9154319A4995}" dt="2020-11-02T05:23:22.650" v="77" actId="14100"/>
          <ac:spMkLst>
            <pc:docMk/>
            <pc:sldMk cId="2104048307" sldId="256"/>
            <ac:spMk id="4" creationId="{54F6FF42-70E3-4A7F-B5D8-2928FCB71A74}"/>
          </ac:spMkLst>
        </pc:spChg>
      </pc:sldChg>
    </pc:docChg>
  </pc:docChgLst>
  <pc:docChgLst>
    <pc:chgData name="#TAN WEI LUN#" userId="S::wtan132@e.ntu.edu.sg::cafe2b97-2c42-4deb-8985-21395fd32e98" providerId="AD" clId="Web-{DBBDCA01-7BC1-9D26-B35E-D9E29A90BF28}"/>
    <pc:docChg chg="modSld">
      <pc:chgData name="#TAN WEI LUN#" userId="S::wtan132@e.ntu.edu.sg::cafe2b97-2c42-4deb-8985-21395fd32e98" providerId="AD" clId="Web-{DBBDCA01-7BC1-9D26-B35E-D9E29A90BF28}" dt="2020-11-10T05:54:20.263" v="36" actId="20577"/>
      <pc:docMkLst>
        <pc:docMk/>
      </pc:docMkLst>
      <pc:sldChg chg="modSp">
        <pc:chgData name="#TAN WEI LUN#" userId="S::wtan132@e.ntu.edu.sg::cafe2b97-2c42-4deb-8985-21395fd32e98" providerId="AD" clId="Web-{DBBDCA01-7BC1-9D26-B35E-D9E29A90BF28}" dt="2020-11-10T05:54:20.263" v="36" actId="20577"/>
        <pc:sldMkLst>
          <pc:docMk/>
          <pc:sldMk cId="169945188" sldId="293"/>
        </pc:sldMkLst>
        <pc:spChg chg="mod">
          <ac:chgData name="#TAN WEI LUN#" userId="S::wtan132@e.ntu.edu.sg::cafe2b97-2c42-4deb-8985-21395fd32e98" providerId="AD" clId="Web-{DBBDCA01-7BC1-9D26-B35E-D9E29A90BF28}" dt="2020-11-10T05:54:20.263" v="36" actId="20577"/>
          <ac:spMkLst>
            <pc:docMk/>
            <pc:sldMk cId="169945188" sldId="293"/>
            <ac:spMk id="6" creationId="{F62CA978-7F10-45ED-A5E7-73BCC796D219}"/>
          </ac:spMkLst>
        </pc:spChg>
      </pc:sldChg>
      <pc:sldChg chg="modSp">
        <pc:chgData name="#TAN WEI LUN#" userId="S::wtan132@e.ntu.edu.sg::cafe2b97-2c42-4deb-8985-21395fd32e98" providerId="AD" clId="Web-{DBBDCA01-7BC1-9D26-B35E-D9E29A90BF28}" dt="2020-11-10T05:54:07.841" v="30" actId="20577"/>
        <pc:sldMkLst>
          <pc:docMk/>
          <pc:sldMk cId="151359312" sldId="302"/>
        </pc:sldMkLst>
        <pc:spChg chg="mod">
          <ac:chgData name="#TAN WEI LUN#" userId="S::wtan132@e.ntu.edu.sg::cafe2b97-2c42-4deb-8985-21395fd32e98" providerId="AD" clId="Web-{DBBDCA01-7BC1-9D26-B35E-D9E29A90BF28}" dt="2020-11-10T05:54:07.841" v="30" actId="20577"/>
          <ac:spMkLst>
            <pc:docMk/>
            <pc:sldMk cId="151359312" sldId="302"/>
            <ac:spMk id="15" creationId="{4930090F-E338-4483-8506-8F0B205D1116}"/>
          </ac:spMkLst>
        </pc:spChg>
      </pc:sldChg>
      <pc:sldChg chg="modSp addCm">
        <pc:chgData name="#TAN WEI LUN#" userId="S::wtan132@e.ntu.edu.sg::cafe2b97-2c42-4deb-8985-21395fd32e98" providerId="AD" clId="Web-{DBBDCA01-7BC1-9D26-B35E-D9E29A90BF28}" dt="2020-11-10T05:51:59.072" v="3" actId="20577"/>
        <pc:sldMkLst>
          <pc:docMk/>
          <pc:sldMk cId="1023604682" sldId="313"/>
        </pc:sldMkLst>
        <pc:spChg chg="mod">
          <ac:chgData name="#TAN WEI LUN#" userId="S::wtan132@e.ntu.edu.sg::cafe2b97-2c42-4deb-8985-21395fd32e98" providerId="AD" clId="Web-{DBBDCA01-7BC1-9D26-B35E-D9E29A90BF28}" dt="2020-11-10T05:51:59.072" v="3" actId="20577"/>
          <ac:spMkLst>
            <pc:docMk/>
            <pc:sldMk cId="1023604682" sldId="313"/>
            <ac:spMk id="4" creationId="{AD657D7F-5A1E-4433-B3B2-0FB4C8E00B87}"/>
          </ac:spMkLst>
        </pc:spChg>
      </pc:sldChg>
    </pc:docChg>
  </pc:docChgLst>
  <pc:docChgLst>
    <pc:chgData name="#ONG YI SHEN#" userId="S::ongy0127@e.ntu.edu.sg::2c26f1ea-7c70-4a43-b305-f8d733515ce5" providerId="AD" clId="Web-{1DECB4F9-69E7-61EA-3AD7-04F5DABB239F}"/>
    <pc:docChg chg="addSld modSld">
      <pc:chgData name="#ONG YI SHEN#" userId="S::ongy0127@e.ntu.edu.sg::2c26f1ea-7c70-4a43-b305-f8d733515ce5" providerId="AD" clId="Web-{1DECB4F9-69E7-61EA-3AD7-04F5DABB239F}" dt="2020-11-06T14:43:04.916" v="267"/>
      <pc:docMkLst>
        <pc:docMk/>
      </pc:docMkLst>
      <pc:sldChg chg="addSp delSp modSp">
        <pc:chgData name="#ONG YI SHEN#" userId="S::ongy0127@e.ntu.edu.sg::2c26f1ea-7c70-4a43-b305-f8d733515ce5" providerId="AD" clId="Web-{1DECB4F9-69E7-61EA-3AD7-04F5DABB239F}" dt="2020-11-06T14:43:04.916" v="267"/>
        <pc:sldMkLst>
          <pc:docMk/>
          <pc:sldMk cId="3526403102" sldId="296"/>
        </pc:sldMkLst>
        <pc:spChg chg="add del mod">
          <ac:chgData name="#ONG YI SHEN#" userId="S::ongy0127@e.ntu.edu.sg::2c26f1ea-7c70-4a43-b305-f8d733515ce5" providerId="AD" clId="Web-{1DECB4F9-69E7-61EA-3AD7-04F5DABB239F}" dt="2020-11-06T14:43:01.853" v="266"/>
          <ac:spMkLst>
            <pc:docMk/>
            <pc:sldMk cId="3526403102" sldId="296"/>
            <ac:spMk id="10" creationId="{5DD0D7C9-F9E3-4099-AE21-A0E4A754F8ED}"/>
          </ac:spMkLst>
        </pc:spChg>
        <pc:picChg chg="add del mod">
          <ac:chgData name="#ONG YI SHEN#" userId="S::ongy0127@e.ntu.edu.sg::2c26f1ea-7c70-4a43-b305-f8d733515ce5" providerId="AD" clId="Web-{1DECB4F9-69E7-61EA-3AD7-04F5DABB239F}" dt="2020-11-06T14:43:04.916" v="267"/>
          <ac:picMkLst>
            <pc:docMk/>
            <pc:sldMk cId="3526403102" sldId="296"/>
            <ac:picMk id="2" creationId="{6174BCE5-3819-450D-9449-33FA9F146A96}"/>
          </ac:picMkLst>
        </pc:picChg>
        <pc:picChg chg="add mod ord modCrop">
          <ac:chgData name="#ONG YI SHEN#" userId="S::ongy0127@e.ntu.edu.sg::2c26f1ea-7c70-4a43-b305-f8d733515ce5" providerId="AD" clId="Web-{1DECB4F9-69E7-61EA-3AD7-04F5DABB239F}" dt="2020-11-06T14:43:01.853" v="266"/>
          <ac:picMkLst>
            <pc:docMk/>
            <pc:sldMk cId="3526403102" sldId="296"/>
            <ac:picMk id="13" creationId="{6377F72E-AC9E-4065-9E8C-264974666280}"/>
          </ac:picMkLst>
        </pc:picChg>
        <pc:picChg chg="del mod">
          <ac:chgData name="#ONG YI SHEN#" userId="S::ongy0127@e.ntu.edu.sg::2c26f1ea-7c70-4a43-b305-f8d733515ce5" providerId="AD" clId="Web-{1DECB4F9-69E7-61EA-3AD7-04F5DABB239F}" dt="2020-11-06T14:42:41.104" v="264"/>
          <ac:picMkLst>
            <pc:docMk/>
            <pc:sldMk cId="3526403102" sldId="296"/>
            <ac:picMk id="35" creationId="{15B06B14-F8EB-4DD3-935C-A919FA6B579E}"/>
          </ac:picMkLst>
        </pc:picChg>
      </pc:sldChg>
      <pc:sldChg chg="addSp delSp modSp add replId">
        <pc:chgData name="#ONG YI SHEN#" userId="S::ongy0127@e.ntu.edu.sg::2c26f1ea-7c70-4a43-b305-f8d733515ce5" providerId="AD" clId="Web-{1DECB4F9-69E7-61EA-3AD7-04F5DABB239F}" dt="2020-11-06T14:25:53.552" v="169" actId="20577"/>
        <pc:sldMkLst>
          <pc:docMk/>
          <pc:sldMk cId="3955858617" sldId="300"/>
        </pc:sldMkLst>
        <pc:spChg chg="mod">
          <ac:chgData name="#ONG YI SHEN#" userId="S::ongy0127@e.ntu.edu.sg::2c26f1ea-7c70-4a43-b305-f8d733515ce5" providerId="AD" clId="Web-{1DECB4F9-69E7-61EA-3AD7-04F5DABB239F}" dt="2020-11-06T14:25:53.552" v="169" actId="20577"/>
          <ac:spMkLst>
            <pc:docMk/>
            <pc:sldMk cId="3955858617" sldId="300"/>
            <ac:spMk id="5" creationId="{FF93F71D-1663-42FA-A91E-FA23F03F0287}"/>
          </ac:spMkLst>
        </pc:spChg>
        <pc:spChg chg="add del mod">
          <ac:chgData name="#ONG YI SHEN#" userId="S::ongy0127@e.ntu.edu.sg::2c26f1ea-7c70-4a43-b305-f8d733515ce5" providerId="AD" clId="Web-{1DECB4F9-69E7-61EA-3AD7-04F5DABB239F}" dt="2020-11-06T14:08:20.391" v="21"/>
          <ac:spMkLst>
            <pc:docMk/>
            <pc:sldMk cId="3955858617" sldId="300"/>
            <ac:spMk id="10" creationId="{37C3EBD5-CA33-48BB-92A7-25861EC7D96F}"/>
          </ac:spMkLst>
        </pc:spChg>
        <pc:spChg chg="mod">
          <ac:chgData name="#ONG YI SHEN#" userId="S::ongy0127@e.ntu.edu.sg::2c26f1ea-7c70-4a43-b305-f8d733515ce5" providerId="AD" clId="Web-{1DECB4F9-69E7-61EA-3AD7-04F5DABB239F}" dt="2020-11-06T14:25:02.115" v="155" actId="20577"/>
          <ac:spMkLst>
            <pc:docMk/>
            <pc:sldMk cId="3955858617" sldId="300"/>
            <ac:spMk id="55" creationId="{4E86245C-A326-4335-A0AA-1067AB4325D8}"/>
          </ac:spMkLst>
        </pc:spChg>
        <pc:picChg chg="add del mod">
          <ac:chgData name="#ONG YI SHEN#" userId="S::ongy0127@e.ntu.edu.sg::2c26f1ea-7c70-4a43-b305-f8d733515ce5" providerId="AD" clId="Web-{1DECB4F9-69E7-61EA-3AD7-04F5DABB239F}" dt="2020-11-06T14:08:06.672" v="13"/>
          <ac:picMkLst>
            <pc:docMk/>
            <pc:sldMk cId="3955858617" sldId="300"/>
            <ac:picMk id="2" creationId="{087E2E41-EFE6-4784-9C6F-FD6BC71BAD9F}"/>
          </ac:picMkLst>
        </pc:picChg>
        <pc:picChg chg="add mod">
          <ac:chgData name="#ONG YI SHEN#" userId="S::ongy0127@e.ntu.edu.sg::2c26f1ea-7c70-4a43-b305-f8d733515ce5" providerId="AD" clId="Web-{1DECB4F9-69E7-61EA-3AD7-04F5DABB239F}" dt="2020-11-06T14:22:39.210" v="51" actId="1076"/>
          <ac:picMkLst>
            <pc:docMk/>
            <pc:sldMk cId="3955858617" sldId="300"/>
            <ac:picMk id="7" creationId="{69201F64-18C3-40C5-9F84-5DDC1CE699C5}"/>
          </ac:picMkLst>
        </pc:picChg>
        <pc:picChg chg="del">
          <ac:chgData name="#ONG YI SHEN#" userId="S::ongy0127@e.ntu.edu.sg::2c26f1ea-7c70-4a43-b305-f8d733515ce5" providerId="AD" clId="Web-{1DECB4F9-69E7-61EA-3AD7-04F5DABB239F}" dt="2020-11-06T14:08:18.188" v="19"/>
          <ac:picMkLst>
            <pc:docMk/>
            <pc:sldMk cId="3955858617" sldId="300"/>
            <ac:picMk id="9" creationId="{7C2E76FA-6B7E-4736-B14A-564049C7800D}"/>
          </ac:picMkLst>
        </pc:picChg>
        <pc:picChg chg="del">
          <ac:chgData name="#ONG YI SHEN#" userId="S::ongy0127@e.ntu.edu.sg::2c26f1ea-7c70-4a43-b305-f8d733515ce5" providerId="AD" clId="Web-{1DECB4F9-69E7-61EA-3AD7-04F5DABB239F}" dt="2020-11-06T14:01:15.989" v="1"/>
          <ac:picMkLst>
            <pc:docMk/>
            <pc:sldMk cId="3955858617" sldId="300"/>
            <ac:picMk id="1026" creationId="{8ED10EE1-1040-4C62-9857-ECAED8CEF091}"/>
          </ac:picMkLst>
        </pc:picChg>
      </pc:sldChg>
      <pc:sldChg chg="addSp delSp modSp add replId">
        <pc:chgData name="#ONG YI SHEN#" userId="S::ongy0127@e.ntu.edu.sg::2c26f1ea-7c70-4a43-b305-f8d733515ce5" providerId="AD" clId="Web-{1DECB4F9-69E7-61EA-3AD7-04F5DABB239F}" dt="2020-11-06T14:29:54.393" v="258"/>
        <pc:sldMkLst>
          <pc:docMk/>
          <pc:sldMk cId="3328357452" sldId="301"/>
        </pc:sldMkLst>
        <pc:spChg chg="mod">
          <ac:chgData name="#ONG YI SHEN#" userId="S::ongy0127@e.ntu.edu.sg::2c26f1ea-7c70-4a43-b305-f8d733515ce5" providerId="AD" clId="Web-{1DECB4F9-69E7-61EA-3AD7-04F5DABB239F}" dt="2020-11-06T14:26:04.473" v="183" actId="20577"/>
          <ac:spMkLst>
            <pc:docMk/>
            <pc:sldMk cId="3328357452" sldId="301"/>
            <ac:spMk id="5" creationId="{FF93F71D-1663-42FA-A91E-FA23F03F0287}"/>
          </ac:spMkLst>
        </pc:spChg>
        <pc:spChg chg="add mod ord">
          <ac:chgData name="#ONG YI SHEN#" userId="S::ongy0127@e.ntu.edu.sg::2c26f1ea-7c70-4a43-b305-f8d733515ce5" providerId="AD" clId="Web-{1DECB4F9-69E7-61EA-3AD7-04F5DABB239F}" dt="2020-11-06T14:29:54.393" v="258"/>
          <ac:spMkLst>
            <pc:docMk/>
            <pc:sldMk cId="3328357452" sldId="301"/>
            <ac:spMk id="9" creationId="{89F9E2C2-EAD4-48F6-86D8-3CF00ADB27D5}"/>
          </ac:spMkLst>
        </pc:spChg>
        <pc:spChg chg="mod">
          <ac:chgData name="#ONG YI SHEN#" userId="S::ongy0127@e.ntu.edu.sg::2c26f1ea-7c70-4a43-b305-f8d733515ce5" providerId="AD" clId="Web-{1DECB4F9-69E7-61EA-3AD7-04F5DABB239F}" dt="2020-11-06T14:26:52.801" v="237" actId="20577"/>
          <ac:spMkLst>
            <pc:docMk/>
            <pc:sldMk cId="3328357452" sldId="301"/>
            <ac:spMk id="55" creationId="{4E86245C-A326-4335-A0AA-1067AB4325D8}"/>
          </ac:spMkLst>
        </pc:spChg>
        <pc:picChg chg="add mod">
          <ac:chgData name="#ONG YI SHEN#" userId="S::ongy0127@e.ntu.edu.sg::2c26f1ea-7c70-4a43-b305-f8d733515ce5" providerId="AD" clId="Web-{1DECB4F9-69E7-61EA-3AD7-04F5DABB239F}" dt="2020-11-06T14:27:32.316" v="239" actId="1076"/>
          <ac:picMkLst>
            <pc:docMk/>
            <pc:sldMk cId="3328357452" sldId="301"/>
            <ac:picMk id="2" creationId="{767BCAC2-704F-4E7E-A20C-04D62E0082C1}"/>
          </ac:picMkLst>
        </pc:picChg>
        <pc:picChg chg="del">
          <ac:chgData name="#ONG YI SHEN#" userId="S::ongy0127@e.ntu.edu.sg::2c26f1ea-7c70-4a43-b305-f8d733515ce5" providerId="AD" clId="Web-{1DECB4F9-69E7-61EA-3AD7-04F5DABB239F}" dt="2020-11-06T14:25:55.848" v="172"/>
          <ac:picMkLst>
            <pc:docMk/>
            <pc:sldMk cId="3328357452" sldId="301"/>
            <ac:picMk id="7" creationId="{69201F64-18C3-40C5-9F84-5DDC1CE699C5}"/>
          </ac:picMkLst>
        </pc:picChg>
        <pc:picChg chg="add mod">
          <ac:chgData name="#ONG YI SHEN#" userId="S::ongy0127@e.ntu.edu.sg::2c26f1ea-7c70-4a43-b305-f8d733515ce5" providerId="AD" clId="Web-{1DECB4F9-69E7-61EA-3AD7-04F5DABB239F}" dt="2020-11-06T14:28:08.847" v="241" actId="1076"/>
          <ac:picMkLst>
            <pc:docMk/>
            <pc:sldMk cId="3328357452" sldId="301"/>
            <ac:picMk id="8" creationId="{884AE189-CB54-45DA-9EC4-FCA219BF80BE}"/>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11-09T21:51:53.525" idx="1">
    <p:pos x="7634" y="1077"/>
    <p:text>[@#AUSTEN TOH JING HAO#] this part gotta be careful, cos we're using function-based views here, so there's no physical "class" involved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02T15:28:26.765" idx="3">
    <p:pos x="4904" y="1993"/>
    <p:text>TODO</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02T15:41:18.574" idx="4">
    <p:pos x="10" y="10"/>
    <p:text>TODO: change ur pics</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CE78880-9E75-4984-B7F1-7270F70EE009}" type="datetime1">
              <a:rPr lang="en-GB" smtClean="0"/>
              <a:t>13/11/2020</a:t>
            </a:fld>
            <a:endParaRPr lang="en-GB"/>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en-GB" smtClean="0"/>
              <a:t>‹#›</a:t>
            </a:fld>
            <a:endParaRPr lang="en-GB"/>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D151C-288B-416E-B0C4-1D5B0A302A5C}" type="datetime1">
              <a:rPr lang="en-GB" smtClean="0"/>
              <a:pPr/>
              <a:t>13/11/2020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en-GB" noProof="0" smtClean="0"/>
              <a:t>‹#›</a:t>
            </a:fld>
            <a:endParaRPr lang="en-GB" noProof="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Morning, Prof Li, and Christopher.</a:t>
            </a:r>
            <a:br>
              <a:rPr lang="en-GB"/>
            </a:br>
            <a:br>
              <a:rPr lang="en-GB"/>
            </a:br>
            <a:r>
              <a:rPr lang="en-GB"/>
              <a:t>Our team, Digist, has decided to build an NTU-specific timetable-planning application to complement STARS.</a:t>
            </a:r>
          </a:p>
          <a:p>
            <a:pPr marL="171450" indent="-171450" algn="just">
              <a:buFont typeface="Arial" panose="020B0604020202020204" pitchFamily="34" charset="0"/>
              <a:buChar char="•"/>
            </a:pPr>
            <a:endParaRPr lang="en-GB"/>
          </a:p>
          <a:p>
            <a:pPr marL="171450" indent="-171450" algn="just">
              <a:buFont typeface="Arial" panose="020B0604020202020204" pitchFamily="34" charset="0"/>
              <a:buChar char="•"/>
            </a:pPr>
            <a:r>
              <a:rPr lang="en-GB"/>
              <a:t>We hope that through our project, we can make timetable planning an intuitive and collaborative experience for every student here</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a:t>
            </a:fld>
            <a:endParaRPr lang="en-GB"/>
          </a:p>
        </p:txBody>
      </p:sp>
    </p:spTree>
    <p:extLst>
      <p:ext uri="{BB962C8B-B14F-4D97-AF65-F5344CB8AC3E}">
        <p14:creationId xmlns:p14="http://schemas.microsoft.com/office/powerpoint/2010/main" val="1696762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What you see here is a graphical representation of the modules, sorted by study year</a:t>
            </a:r>
            <a:br>
              <a:rPr lang="en-GB"/>
            </a:br>
            <a:endParaRPr lang="en-GB"/>
          </a:p>
          <a:p>
            <a:pPr marL="171450" indent="-171450" algn="just">
              <a:buFont typeface="Arial" panose="020B0604020202020204" pitchFamily="34" charset="0"/>
              <a:buChar char="•"/>
            </a:pPr>
            <a:r>
              <a:rPr lang="en-GB" b="1"/>
              <a:t>[click] </a:t>
            </a:r>
            <a:r>
              <a:rPr lang="en-GB"/>
              <a:t>There is a clear indication of the user’s cleared, locked, and available modules in the current semester</a:t>
            </a:r>
            <a:br>
              <a:rPr lang="en-GB"/>
            </a:br>
            <a:endParaRPr lang="en-GB"/>
          </a:p>
          <a:p>
            <a:pPr marL="171450" indent="-171450" algn="just">
              <a:buFont typeface="Arial" panose="020B0604020202020204" pitchFamily="34" charset="0"/>
              <a:buChar char="•"/>
            </a:pPr>
            <a:r>
              <a:rPr lang="en-GB" b="1"/>
              <a:t>[click] </a:t>
            </a:r>
            <a:r>
              <a:rPr lang="en-GB"/>
              <a:t>It is effectively a personalized bird’s eye-view of their current academic progress, which can provide them with a sense of achievement as well</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10</a:t>
            </a:fld>
            <a:endParaRPr lang="en-GB"/>
          </a:p>
        </p:txBody>
      </p:sp>
    </p:spTree>
    <p:extLst>
      <p:ext uri="{BB962C8B-B14F-4D97-AF65-F5344CB8AC3E}">
        <p14:creationId xmlns:p14="http://schemas.microsoft.com/office/powerpoint/2010/main" val="389402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All right, just to do a quick recap of our product, we have introduced the following 4 improvements in our planner</a:t>
            </a:r>
            <a:br>
              <a:rPr lang="en-GB"/>
            </a:br>
            <a:endParaRPr lang="en-GB"/>
          </a:p>
          <a:p>
            <a:pPr marL="171450" indent="-171450" algn="just">
              <a:buFont typeface="Arial" panose="020B0604020202020204" pitchFamily="34" charset="0"/>
              <a:buChar char="•"/>
            </a:pPr>
            <a:r>
              <a:rPr lang="en-GB" b="1"/>
              <a:t>[click]</a:t>
            </a:r>
            <a:r>
              <a:rPr lang="en-GB"/>
              <a:t> First, allowing users to specify their free days</a:t>
            </a:r>
            <a:br>
              <a:rPr lang="en-GB"/>
            </a:br>
            <a:endParaRPr lang="en-GB"/>
          </a:p>
          <a:p>
            <a:pPr marL="171450" indent="-171450" algn="just">
              <a:buFont typeface="Arial" panose="020B0604020202020204" pitchFamily="34" charset="0"/>
              <a:buChar char="•"/>
            </a:pPr>
            <a:r>
              <a:rPr lang="en-GB" b="1"/>
              <a:t>[click] </a:t>
            </a:r>
            <a:r>
              <a:rPr lang="en-GB"/>
              <a:t>Two, single-click index swapping</a:t>
            </a:r>
            <a:br>
              <a:rPr lang="en-GB"/>
            </a:br>
            <a:endParaRPr lang="en-GB"/>
          </a:p>
          <a:p>
            <a:pPr marL="171450" indent="-171450" algn="just">
              <a:buFont typeface="Arial" panose="020B0604020202020204" pitchFamily="34" charset="0"/>
              <a:buChar char="•"/>
            </a:pPr>
            <a:r>
              <a:rPr lang="en-GB" b="1"/>
              <a:t>[click] </a:t>
            </a:r>
            <a:r>
              <a:rPr lang="en-GB"/>
              <a:t>Three, expressing interest in a particular index</a:t>
            </a:r>
            <a:br>
              <a:rPr lang="en-GB"/>
            </a:br>
            <a:endParaRPr lang="en-GB"/>
          </a:p>
          <a:p>
            <a:pPr marL="171450" indent="-171450" algn="just">
              <a:buFont typeface="Arial" panose="020B0604020202020204" pitchFamily="34" charset="0"/>
              <a:buChar char="•"/>
            </a:pPr>
            <a:r>
              <a:rPr lang="en-GB" b="1"/>
              <a:t>[click] </a:t>
            </a:r>
            <a:r>
              <a:rPr lang="en-GB"/>
              <a:t>And finally, a bird’s eye view of their current academic progress</a:t>
            </a:r>
            <a:br>
              <a:rPr lang="en-GB"/>
            </a:br>
            <a:endParaRPr lang="en-GB"/>
          </a:p>
          <a:p>
            <a:pPr marL="171450" indent="-171450" algn="just">
              <a:buFont typeface="Arial" panose="020B0604020202020204" pitchFamily="34" charset="0"/>
              <a:buChar char="•"/>
            </a:pPr>
            <a:r>
              <a:rPr lang="en-GB"/>
              <a:t>With that, Yi Shen will now bring you through the high-level design of our application, through an architecture diagram</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11</a:t>
            </a:fld>
            <a:endParaRPr lang="en-GB"/>
          </a:p>
        </p:txBody>
      </p:sp>
    </p:spTree>
    <p:extLst>
      <p:ext uri="{BB962C8B-B14F-4D97-AF65-F5344CB8AC3E}">
        <p14:creationId xmlns:p14="http://schemas.microsoft.com/office/powerpoint/2010/main" val="329874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cs typeface="Calibri"/>
              </a:rPr>
              <a:t>Thank you Wei Lun, for the next part of our presentation I will be talking about the system architecture of our application</a:t>
            </a:r>
          </a:p>
          <a:p>
            <a:pPr marL="171450" indent="-171450" algn="just">
              <a:buFont typeface="Arial" panose="020B0604020202020204" pitchFamily="34" charset="0"/>
              <a:buChar char="•"/>
            </a:pPr>
            <a:r>
              <a:rPr lang="en-GB">
                <a:cs typeface="Calibri"/>
              </a:rPr>
              <a:t>[Next Page]</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12</a:t>
            </a:fld>
            <a:endParaRPr lang="en-GB"/>
          </a:p>
        </p:txBody>
      </p:sp>
    </p:spTree>
    <p:extLst>
      <p:ext uri="{BB962C8B-B14F-4D97-AF65-F5344CB8AC3E}">
        <p14:creationId xmlns:p14="http://schemas.microsoft.com/office/powerpoint/2010/main" val="314429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At the very core of our application is the Django REST framework which is a powerful and flexible toolkit for building web APIs.</a:t>
            </a:r>
          </a:p>
          <a:p>
            <a:r>
              <a:rPr lang="en-GB">
                <a:cs typeface="Calibri"/>
              </a:rPr>
              <a:t>Django uses a MVT, Model Template View pattern which is similar to the Model View Controller pattern which we are familiar with</a:t>
            </a:r>
          </a:p>
          <a:p>
            <a:r>
              <a:rPr lang="en-GB">
                <a:cs typeface="Calibri"/>
              </a:rPr>
              <a:t>The Model is where the logical file structure of the project, and handles data between our databases and the view</a:t>
            </a:r>
          </a:p>
          <a:p>
            <a:r>
              <a:rPr lang="en-GB">
                <a:cs typeface="Calibri"/>
              </a:rPr>
              <a:t>The View formats the data from the model and handles the business logic</a:t>
            </a:r>
          </a:p>
          <a:p>
            <a:r>
              <a:rPr lang="en-GB">
                <a:cs typeface="Calibri"/>
              </a:rPr>
              <a:t>The Template is the data presenter and handles presentation logic and how it should be displayed to the user </a:t>
            </a:r>
            <a:r>
              <a:rPr lang="en-GB"/>
              <a:t>[Next Page]</a:t>
            </a:r>
            <a:endParaRPr lang="en-GB">
              <a:cs typeface="Calibri"/>
            </a:endParaRPr>
          </a:p>
          <a:p>
            <a:endParaRPr lang="en-GB">
              <a:cs typeface="Calibri"/>
            </a:endParaRPr>
          </a:p>
          <a:p>
            <a:endParaRPr lang="en-GB">
              <a:cs typeface="Calibri"/>
            </a:endParaRP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13</a:t>
            </a:fld>
            <a:endParaRPr lang="en-GB"/>
          </a:p>
        </p:txBody>
      </p:sp>
    </p:spTree>
    <p:extLst>
      <p:ext uri="{BB962C8B-B14F-4D97-AF65-F5344CB8AC3E}">
        <p14:creationId xmlns:p14="http://schemas.microsoft.com/office/powerpoint/2010/main" val="187726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The control flow in Django goes as follows:    The user requests a URL</a:t>
            </a:r>
            <a:endParaRPr lang="en-US"/>
          </a:p>
          <a:p>
            <a:r>
              <a:rPr lang="en-GB">
                <a:cs typeface="Calibri"/>
              </a:rPr>
              <a:t>Django will check if the URL is mapped</a:t>
            </a:r>
          </a:p>
          <a:p>
            <a:r>
              <a:rPr lang="en-GB">
                <a:cs typeface="Calibri"/>
              </a:rPr>
              <a:t>If there is a match, a view is called</a:t>
            </a:r>
          </a:p>
          <a:p>
            <a:r>
              <a:rPr lang="en-GB">
                <a:cs typeface="Calibri"/>
              </a:rPr>
              <a:t>The view will execute any business logic and fetch required data from the models</a:t>
            </a:r>
          </a:p>
          <a:p>
            <a:r>
              <a:rPr lang="en-GB">
                <a:cs typeface="Calibri"/>
              </a:rPr>
              <a:t>The view will then place the data in the respective template and then display it to the user </a:t>
            </a:r>
            <a:r>
              <a:rPr lang="en-GB"/>
              <a:t>[Next Page]</a:t>
            </a:r>
            <a:endParaRPr lang="en-GB">
              <a:cs typeface="Calibri"/>
            </a:endParaRPr>
          </a:p>
          <a:p>
            <a:endParaRPr lang="en-GB">
              <a:cs typeface="Calibri"/>
            </a:endParaRP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14</a:t>
            </a:fld>
            <a:endParaRPr lang="en-GB"/>
          </a:p>
        </p:txBody>
      </p:sp>
    </p:spTree>
    <p:extLst>
      <p:ext uri="{BB962C8B-B14F-4D97-AF65-F5344CB8AC3E}">
        <p14:creationId xmlns:p14="http://schemas.microsoft.com/office/powerpoint/2010/main" val="395088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Here are the libraries we used to in our application</a:t>
            </a:r>
          </a:p>
          <a:p>
            <a:r>
              <a:rPr lang="en-GB">
                <a:cs typeface="Calibri"/>
              </a:rPr>
              <a:t>D3, a library for visualizing data</a:t>
            </a:r>
          </a:p>
          <a:p>
            <a:r>
              <a:rPr lang="en-GB">
                <a:cs typeface="Calibri"/>
              </a:rPr>
              <a:t>This library allows us to plot the graph of the users courses that they are able to take </a:t>
            </a:r>
            <a:r>
              <a:rPr lang="en-GB"/>
              <a:t>[Next Page]</a:t>
            </a:r>
          </a:p>
          <a:p>
            <a:endParaRPr lang="en-GB">
              <a:cs typeface="Calibri"/>
            </a:endParaRP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15</a:t>
            </a:fld>
            <a:endParaRPr lang="en-GB"/>
          </a:p>
        </p:txBody>
      </p:sp>
    </p:spTree>
    <p:extLst>
      <p:ext uri="{BB962C8B-B14F-4D97-AF65-F5344CB8AC3E}">
        <p14:creationId xmlns:p14="http://schemas.microsoft.com/office/powerpoint/2010/main" val="574863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FullCalendar</a:t>
            </a:r>
          </a:p>
          <a:p>
            <a:endParaRPr lang="en-US">
              <a:cs typeface="Calibri"/>
            </a:endParaRPr>
          </a:p>
          <a:p>
            <a:r>
              <a:rPr lang="en-US">
                <a:cs typeface="Calibri"/>
              </a:rPr>
              <a:t>A calendar library that supports interactivity like </a:t>
            </a:r>
            <a:r>
              <a:rPr lang="en-US" err="1">
                <a:cs typeface="Calibri"/>
              </a:rPr>
              <a:t>onClick</a:t>
            </a:r>
            <a:r>
              <a:rPr lang="en-US">
                <a:cs typeface="Calibri"/>
              </a:rPr>
              <a:t> which is crucial to our implementation</a:t>
            </a:r>
          </a:p>
        </p:txBody>
      </p:sp>
      <p:sp>
        <p:nvSpPr>
          <p:cNvPr id="4" name="Slide Number Placeholder 3"/>
          <p:cNvSpPr>
            <a:spLocks noGrp="1"/>
          </p:cNvSpPr>
          <p:nvPr>
            <p:ph type="sldNum" sz="quarter" idx="5"/>
          </p:nvPr>
        </p:nvSpPr>
        <p:spPr/>
        <p:txBody>
          <a:bodyPr/>
          <a:lstStyle/>
          <a:p>
            <a:pPr rtl="0"/>
            <a:fld id="{6FC40A10-6036-4879-816D-55C01FC94846}" type="slidenum">
              <a:rPr lang="en-GB" noProof="0" smtClean="0"/>
              <a:t>16</a:t>
            </a:fld>
            <a:endParaRPr lang="en-GB" noProof="0"/>
          </a:p>
        </p:txBody>
      </p:sp>
    </p:spTree>
    <p:extLst>
      <p:ext uri="{BB962C8B-B14F-4D97-AF65-F5344CB8AC3E}">
        <p14:creationId xmlns:p14="http://schemas.microsoft.com/office/powerpoint/2010/main" val="350268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For our databases we used SQLite to store our student information and </a:t>
            </a:r>
            <a:r>
              <a:rPr lang="en-GB" err="1">
                <a:cs typeface="Calibri"/>
              </a:rPr>
              <a:t>mongoDB</a:t>
            </a:r>
            <a:r>
              <a:rPr lang="en-GB">
                <a:cs typeface="Calibri"/>
              </a:rPr>
              <a:t> for course information </a:t>
            </a:r>
            <a:r>
              <a:rPr lang="en-GB"/>
              <a:t>[Next Page]</a:t>
            </a:r>
          </a:p>
          <a:p>
            <a:endParaRPr lang="en-GB">
              <a:cs typeface="Calibri"/>
            </a:endParaRP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17</a:t>
            </a:fld>
            <a:endParaRPr lang="en-GB"/>
          </a:p>
        </p:txBody>
      </p:sp>
    </p:spTree>
    <p:extLst>
      <p:ext uri="{BB962C8B-B14F-4D97-AF65-F5344CB8AC3E}">
        <p14:creationId xmlns:p14="http://schemas.microsoft.com/office/powerpoint/2010/main" val="2661829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With the amount of courses and the available combinations being extremely large, some further improvements that we can make is by using server side caching</a:t>
            </a:r>
          </a:p>
          <a:p>
            <a:r>
              <a:rPr lang="en-GB">
                <a:cs typeface="Calibri"/>
              </a:rPr>
              <a:t>To store the current course combinations for further use</a:t>
            </a:r>
          </a:p>
          <a:p>
            <a:r>
              <a:rPr lang="en-GB">
                <a:cs typeface="Calibri"/>
              </a:rPr>
              <a:t>We can use Redis for scalable caching if we were to further expand on our project</a:t>
            </a:r>
          </a:p>
          <a:p>
            <a:r>
              <a:rPr lang="en-GB">
                <a:cs typeface="Calibri"/>
              </a:rPr>
              <a:t>Next ill pass on to Austen where he will explain more on our base classes </a:t>
            </a:r>
            <a:r>
              <a:rPr lang="en-GB"/>
              <a:t>[Next Page]</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18</a:t>
            </a:fld>
            <a:endParaRPr lang="en-GB"/>
          </a:p>
        </p:txBody>
      </p:sp>
    </p:spTree>
    <p:extLst>
      <p:ext uri="{BB962C8B-B14F-4D97-AF65-F5344CB8AC3E}">
        <p14:creationId xmlns:p14="http://schemas.microsoft.com/office/powerpoint/2010/main" val="181561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19</a:t>
            </a:fld>
            <a:endParaRPr lang="en-GB"/>
          </a:p>
        </p:txBody>
      </p:sp>
    </p:spTree>
    <p:extLst>
      <p:ext uri="{BB962C8B-B14F-4D97-AF65-F5344CB8AC3E}">
        <p14:creationId xmlns:p14="http://schemas.microsoft.com/office/powerpoint/2010/main" val="56443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So, first up, I’ll be walking you through the problems that we face with the current STARS planner, and the solutions that we have for these problems</a:t>
            </a:r>
            <a:br>
              <a:rPr lang="en-GB"/>
            </a:br>
            <a:endParaRPr lang="en-GB"/>
          </a:p>
          <a:p>
            <a:pPr marL="171450" indent="-171450" algn="just">
              <a:buFont typeface="Arial" panose="020B0604020202020204" pitchFamily="34" charset="0"/>
              <a:buChar char="•"/>
            </a:pPr>
            <a:r>
              <a:rPr lang="en-GB"/>
              <a:t>Next, Yi Shen will bring you through our overall system architecture, followed by Austen who will explain our core implementation classes</a:t>
            </a:r>
            <a:br>
              <a:rPr lang="en-GB"/>
            </a:br>
            <a:endParaRPr lang="en-GB"/>
          </a:p>
          <a:p>
            <a:pPr marL="171450" indent="-171450" algn="just">
              <a:buFont typeface="Arial" panose="020B0604020202020204" pitchFamily="34" charset="0"/>
              <a:buChar char="•"/>
            </a:pPr>
            <a:r>
              <a:rPr lang="en-GB"/>
              <a:t>Thereafter, Sandra and Sunny will bring you through 2 of our more unique features, and the design patterns that went into their implementation</a:t>
            </a:r>
            <a:br>
              <a:rPr lang="en-GB"/>
            </a:br>
            <a:endParaRPr lang="en-GB"/>
          </a:p>
          <a:p>
            <a:pPr marL="171450" indent="-171450" algn="just">
              <a:buFont typeface="Arial" panose="020B0604020202020204" pitchFamily="34" charset="0"/>
              <a:buChar char="•"/>
            </a:pPr>
            <a:r>
              <a:rPr lang="en-GB"/>
              <a:t>And finally, Yu Chen will give you a live demo of our product</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a:t>
            </a:fld>
            <a:endParaRPr lang="en-GB"/>
          </a:p>
        </p:txBody>
      </p:sp>
    </p:spTree>
    <p:extLst>
      <p:ext uri="{BB962C8B-B14F-4D97-AF65-F5344CB8AC3E}">
        <p14:creationId xmlns:p14="http://schemas.microsoft.com/office/powerpoint/2010/main" val="1942698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class diagram of our time table planner, we have several classes. One of the main class will be JSONParser which is going to retrieve all the data from the JSON file containing all information of the courses/indexes etc. Planner will then make use of this information from the json parser to generate different non clashing combinations and also getting alternative indexes when students click on a certain course. Classes such as lesson are used as a method of parsing inputs such as date/time from the json file . View will then direct students to the correct pages.</a:t>
            </a:r>
          </a:p>
          <a:p>
            <a:endParaRPr lang="en-US">
              <a:cs typeface="Calibri"/>
            </a:endParaRPr>
          </a:p>
        </p:txBody>
      </p:sp>
      <p:sp>
        <p:nvSpPr>
          <p:cNvPr id="4" name="Slide Number Placeholder 3"/>
          <p:cNvSpPr>
            <a:spLocks noGrp="1"/>
          </p:cNvSpPr>
          <p:nvPr>
            <p:ph type="sldNum" sz="quarter" idx="5"/>
          </p:nvPr>
        </p:nvSpPr>
        <p:spPr/>
        <p:txBody>
          <a:bodyPr/>
          <a:lstStyle/>
          <a:p>
            <a:pPr rtl="0"/>
            <a:fld id="{6FC40A10-6036-4879-816D-55C01FC94846}" type="slidenum">
              <a:rPr lang="en-GB" noProof="0" smtClean="0"/>
              <a:t>20</a:t>
            </a:fld>
            <a:endParaRPr lang="en-GB" noProof="0"/>
          </a:p>
        </p:txBody>
      </p:sp>
    </p:spTree>
    <p:extLst>
      <p:ext uri="{BB962C8B-B14F-4D97-AF65-F5344CB8AC3E}">
        <p14:creationId xmlns:p14="http://schemas.microsoft.com/office/powerpoint/2010/main" val="36937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21</a:t>
            </a:fld>
            <a:endParaRPr lang="en-GB"/>
          </a:p>
        </p:txBody>
      </p:sp>
    </p:spTree>
    <p:extLst>
      <p:ext uri="{BB962C8B-B14F-4D97-AF65-F5344CB8AC3E}">
        <p14:creationId xmlns:p14="http://schemas.microsoft.com/office/powerpoint/2010/main" val="410437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One of our unique features, as mentioned earlier by Wei Lun, is letting users express their interest in a particular index</a:t>
            </a:r>
          </a:p>
          <a:p>
            <a:pPr marL="171450" indent="-171450" algn="just">
              <a:buFont typeface="Arial" panose="020B0604020202020204" pitchFamily="34" charset="0"/>
              <a:buChar char="•"/>
            </a:pPr>
            <a:r>
              <a:rPr lang="en-GB"/>
              <a:t>During its implementation, we found the publisher-subscriber pattern to be really useful</a:t>
            </a:r>
          </a:p>
          <a:p>
            <a:pPr marL="171450" indent="-171450" algn="just">
              <a:buFont typeface="Arial" panose="020B0604020202020204" pitchFamily="34" charset="0"/>
              <a:buChar char="•"/>
            </a:pPr>
            <a:r>
              <a:rPr lang="en-GB"/>
              <a:t>If we look at the GIF, each time an index swap happens, the changes propagate to the table below</a:t>
            </a:r>
          </a:p>
          <a:p>
            <a:pPr marL="171450" indent="-171450" algn="just">
              <a:buFont typeface="Arial" panose="020B0604020202020204" pitchFamily="34" charset="0"/>
              <a:buChar char="•"/>
            </a:pPr>
            <a:r>
              <a:rPr lang="en-GB"/>
              <a:t>So, on a high level, </a:t>
            </a:r>
            <a:r>
              <a:rPr lang="en-GB" b="1"/>
              <a:t>[click]</a:t>
            </a:r>
            <a:r>
              <a:rPr lang="en-GB" b="0"/>
              <a:t> </a:t>
            </a:r>
            <a:r>
              <a:rPr lang="en-GB"/>
              <a:t>we have the table as a subscriber. Or more specifically, every row in the table is a subscriber</a:t>
            </a:r>
          </a:p>
          <a:p>
            <a:pPr marL="171450" indent="-171450" algn="just">
              <a:buFont typeface="Arial" panose="020B0604020202020204" pitchFamily="34" charset="0"/>
              <a:buChar char="•"/>
            </a:pPr>
            <a:r>
              <a:rPr lang="en-GB"/>
              <a:t>Next, </a:t>
            </a:r>
            <a:r>
              <a:rPr lang="en-GB" b="1"/>
              <a:t>[click] </a:t>
            </a:r>
            <a:r>
              <a:rPr lang="en-GB"/>
              <a:t>every timetable entry that you see up here is a publisher</a:t>
            </a:r>
          </a:p>
          <a:p>
            <a:pPr marL="171450" indent="-171450" algn="just">
              <a:buFont typeface="Arial" panose="020B0604020202020204" pitchFamily="34" charset="0"/>
              <a:buChar char="•"/>
            </a:pPr>
            <a:r>
              <a:rPr lang="en-GB"/>
              <a:t>Each time an index swap occurs, </a:t>
            </a:r>
            <a:r>
              <a:rPr lang="en-GB" b="1"/>
              <a:t>[click]</a:t>
            </a:r>
            <a:r>
              <a:rPr lang="en-GB"/>
              <a:t> the timetable entry is going to broadcast this change to the correct row below, via the </a:t>
            </a:r>
            <a:r>
              <a:rPr lang="en-GB" err="1"/>
              <a:t>onClickHandler</a:t>
            </a:r>
            <a:endParaRPr lang="en-GB"/>
          </a:p>
          <a:p>
            <a:pPr marL="171450" indent="-171450" algn="just">
              <a:buFont typeface="Arial" panose="020B0604020202020204" pitchFamily="34" charset="0"/>
              <a:buChar char="•"/>
            </a:pPr>
            <a:r>
              <a:rPr lang="en-GB" b="1"/>
              <a:t>[click]</a:t>
            </a:r>
            <a:r>
              <a:rPr lang="en-GB"/>
              <a:t> This way, the index, vacancies, and interest for every index can be updated in real-time and displayed to our users</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22</a:t>
            </a:fld>
            <a:endParaRPr lang="en-GB"/>
          </a:p>
        </p:txBody>
      </p:sp>
    </p:spTree>
    <p:extLst>
      <p:ext uri="{BB962C8B-B14F-4D97-AF65-F5344CB8AC3E}">
        <p14:creationId xmlns:p14="http://schemas.microsoft.com/office/powerpoint/2010/main" val="383343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All right, diving into the technical implementation details, we have made each row subscribe to its corresponding timetable entry</a:t>
            </a:r>
          </a:p>
          <a:p>
            <a:pPr marL="171450" indent="-171450">
              <a:buFont typeface="Arial" panose="020B0604020202020204" pitchFamily="34" charset="0"/>
              <a:buChar char="•"/>
            </a:pPr>
            <a:r>
              <a:rPr lang="en-GB"/>
              <a:t>For instance, the row for AB1401 listens for any change to its timetable entry</a:t>
            </a:r>
          </a:p>
          <a:p>
            <a:pPr marL="171450" indent="-171450">
              <a:buFont typeface="Arial" panose="020B0604020202020204" pitchFamily="34" charset="0"/>
              <a:buChar char="•"/>
            </a:pPr>
            <a:r>
              <a:rPr lang="en-GB"/>
              <a:t>In other words, the Push notification mechanism is used here, where changes are pushed from timetable entry to row</a:t>
            </a:r>
          </a:p>
          <a:p>
            <a:pPr marL="171450" indent="-171450">
              <a:buFont typeface="Arial" panose="020B0604020202020204" pitchFamily="34" charset="0"/>
              <a:buChar char="•"/>
            </a:pPr>
            <a:r>
              <a:rPr lang="en-GB"/>
              <a:t>Now, upon an index swap, the </a:t>
            </a:r>
            <a:r>
              <a:rPr lang="en-GB" err="1"/>
              <a:t>onClickListener</a:t>
            </a:r>
            <a:r>
              <a:rPr lang="en-GB"/>
              <a:t> for the clicked entry will be triggered, </a:t>
            </a:r>
            <a:r>
              <a:rPr lang="en-GB" b="1"/>
              <a:t>[click]</a:t>
            </a:r>
            <a:r>
              <a:rPr lang="en-GB"/>
              <a:t> followed by the notify() function, which will then call upon </a:t>
            </a:r>
            <a:r>
              <a:rPr lang="en-GB" b="1"/>
              <a:t>[click]</a:t>
            </a:r>
            <a:r>
              <a:rPr lang="en-GB"/>
              <a:t> these 3 functions in the corresponding row to update the index, vacancies, and interested flag</a:t>
            </a:r>
          </a:p>
          <a:p>
            <a:pPr marL="171450" indent="-171450">
              <a:buFont typeface="Arial" panose="020B0604020202020204" pitchFamily="34" charset="0"/>
              <a:buChar char="•"/>
            </a:pPr>
            <a:r>
              <a:rPr lang="en-GB"/>
              <a:t>And that sums up how we designed and implemented the pub-sub pattern in this simple feature of expressing interest</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23</a:t>
            </a:fld>
            <a:endParaRPr lang="en-GB"/>
          </a:p>
        </p:txBody>
      </p:sp>
    </p:spTree>
    <p:extLst>
      <p:ext uri="{BB962C8B-B14F-4D97-AF65-F5344CB8AC3E}">
        <p14:creationId xmlns:p14="http://schemas.microsoft.com/office/powerpoint/2010/main" val="2043293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24</a:t>
            </a:fld>
            <a:endParaRPr lang="en-GB"/>
          </a:p>
        </p:txBody>
      </p:sp>
    </p:spTree>
    <p:extLst>
      <p:ext uri="{BB962C8B-B14F-4D97-AF65-F5344CB8AC3E}">
        <p14:creationId xmlns:p14="http://schemas.microsoft.com/office/powerpoint/2010/main" val="184781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Facade Pattern provides a </a:t>
            </a:r>
            <a:r>
              <a:rPr lang="en-GB" b="1"/>
              <a:t>simplified interface</a:t>
            </a:r>
            <a:r>
              <a:rPr lang="en-GB"/>
              <a:t> to a </a:t>
            </a:r>
            <a:r>
              <a:rPr lang="en-GB" b="1"/>
              <a:t>larger body of code</a:t>
            </a:r>
            <a:r>
              <a:rPr lang="en-GB"/>
              <a:t>.</a:t>
            </a:r>
            <a:endParaRPr lang="en-US"/>
          </a:p>
          <a:p>
            <a:r>
              <a:rPr lang="en-GB"/>
              <a:t>It typically involves a single </a:t>
            </a:r>
            <a:r>
              <a:rPr lang="en-GB" b="1"/>
              <a:t>wrapper class</a:t>
            </a:r>
            <a:r>
              <a:rPr lang="en-GB"/>
              <a:t> that contains a set of variables and methods required by the client that access the full body of code and </a:t>
            </a:r>
            <a:r>
              <a:rPr lang="en-GB" b="1"/>
              <a:t>hide the implementation details</a:t>
            </a:r>
            <a:r>
              <a:rPr lang="en-GB"/>
              <a:t> in order to</a:t>
            </a:r>
            <a:r>
              <a:rPr lang="en-GB" b="1"/>
              <a:t> reduce the client perceived complexity of the code.</a:t>
            </a:r>
            <a:endParaRPr lang="en-GB"/>
          </a:p>
          <a:p>
            <a:endParaRPr lang="en-GB">
              <a:cs typeface="Calibri"/>
            </a:endParaRPr>
          </a:p>
          <a:p>
            <a:r>
              <a:rPr lang="en-GB">
                <a:cs typeface="Calibri"/>
              </a:rPr>
              <a:t>We are using a 3rd party </a:t>
            </a:r>
            <a:r>
              <a:rPr lang="en-GB" err="1">
                <a:cs typeface="Calibri"/>
              </a:rPr>
              <a:t>js</a:t>
            </a:r>
            <a:r>
              <a:rPr lang="en-GB">
                <a:cs typeface="Calibri"/>
              </a:rPr>
              <a:t> lib, d3 which enables us to draw the graph as well as modify nodes and </a:t>
            </a:r>
            <a:r>
              <a:rPr lang="en-GB" err="1">
                <a:cs typeface="Calibri"/>
              </a:rPr>
              <a:t>colors</a:t>
            </a:r>
            <a:r>
              <a:rPr lang="en-GB">
                <a:cs typeface="Calibri"/>
              </a:rPr>
              <a:t>. The graph itself is actually a dynamically generated SVG where it will change based on different users course as well as what they have cleared so far</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25</a:t>
            </a:fld>
            <a:endParaRPr lang="en-GB"/>
          </a:p>
        </p:txBody>
      </p:sp>
    </p:spTree>
    <p:extLst>
      <p:ext uri="{BB962C8B-B14F-4D97-AF65-F5344CB8AC3E}">
        <p14:creationId xmlns:p14="http://schemas.microsoft.com/office/powerpoint/2010/main" val="489040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27</a:t>
            </a:fld>
            <a:endParaRPr lang="en-GB"/>
          </a:p>
        </p:txBody>
      </p:sp>
    </p:spTree>
    <p:extLst>
      <p:ext uri="{BB962C8B-B14F-4D97-AF65-F5344CB8AC3E}">
        <p14:creationId xmlns:p14="http://schemas.microsoft.com/office/powerpoint/2010/main" val="3381590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26</a:t>
            </a:fld>
            <a:endParaRPr lang="en-GB"/>
          </a:p>
        </p:txBody>
      </p:sp>
    </p:spTree>
    <p:extLst>
      <p:ext uri="{BB962C8B-B14F-4D97-AF65-F5344CB8AC3E}">
        <p14:creationId xmlns:p14="http://schemas.microsoft.com/office/powerpoint/2010/main" val="2611524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6FC40A10-6036-4879-816D-55C01FC94846}" type="slidenum">
              <a:rPr lang="en-GB" smtClean="0"/>
              <a:t>28</a:t>
            </a:fld>
            <a:endParaRPr lang="en-GB"/>
          </a:p>
        </p:txBody>
      </p:sp>
    </p:spTree>
    <p:extLst>
      <p:ext uri="{BB962C8B-B14F-4D97-AF65-F5344CB8AC3E}">
        <p14:creationId xmlns:p14="http://schemas.microsoft.com/office/powerpoint/2010/main" val="204155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b="1"/>
              <a:t>[click] </a:t>
            </a:r>
            <a:r>
              <a:rPr lang="en-GB"/>
              <a:t>So, the first problem that we face is that there’re simply too many combinations for us to try</a:t>
            </a:r>
            <a:br>
              <a:rPr lang="en-GB"/>
            </a:br>
            <a:endParaRPr lang="en-GB"/>
          </a:p>
          <a:p>
            <a:pPr marL="171450" indent="-171450" algn="just">
              <a:buFont typeface="Arial" panose="020B0604020202020204" pitchFamily="34" charset="0"/>
              <a:buChar char="•"/>
            </a:pPr>
            <a:r>
              <a:rPr lang="en-GB"/>
              <a:t>Let’s consider this – on average, we take 6 courses a semester. For each course, there’re about 10 possible indexes, hence giving us about a million combinations to experiment with</a:t>
            </a:r>
            <a:br>
              <a:rPr lang="en-GB"/>
            </a:br>
            <a:endParaRPr lang="en-GB"/>
          </a:p>
          <a:p>
            <a:pPr marL="171450" indent="-171450" algn="just">
              <a:buFont typeface="Arial" panose="020B0604020202020204" pitchFamily="34" charset="0"/>
              <a:buChar char="•"/>
            </a:pPr>
            <a:r>
              <a:rPr lang="en-GB" b="1"/>
              <a:t>[click] </a:t>
            </a:r>
            <a:r>
              <a:rPr lang="en-GB"/>
              <a:t>Of course, not all of them are valid. </a:t>
            </a:r>
            <a:br>
              <a:rPr lang="en-GB"/>
            </a:br>
            <a:endParaRPr lang="en-GB"/>
          </a:p>
          <a:p>
            <a:pPr marL="171450" indent="-171450" algn="just">
              <a:buFont typeface="Arial" panose="020B0604020202020204" pitchFamily="34" charset="0"/>
              <a:buChar char="•"/>
            </a:pPr>
            <a:r>
              <a:rPr lang="en-GB" b="1"/>
              <a:t>[click] </a:t>
            </a:r>
            <a:r>
              <a:rPr lang="en-GB"/>
              <a:t>And, like many of us, if you want a free day, more time needs to go into the planning process</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3</a:t>
            </a:fld>
            <a:endParaRPr lang="en-GB"/>
          </a:p>
        </p:txBody>
      </p:sp>
    </p:spTree>
    <p:extLst>
      <p:ext uri="{BB962C8B-B14F-4D97-AF65-F5344CB8AC3E}">
        <p14:creationId xmlns:p14="http://schemas.microsoft.com/office/powerpoint/2010/main" val="211324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To overcome this, we introduced 2 simple, but helpful features to save time for our users</a:t>
            </a:r>
            <a:br>
              <a:rPr lang="en-GB"/>
            </a:br>
            <a:endParaRPr lang="en-GB"/>
          </a:p>
          <a:p>
            <a:pPr marL="171450" indent="-171450" algn="just">
              <a:buFont typeface="Arial" panose="020B0604020202020204" pitchFamily="34" charset="0"/>
              <a:buChar char="•"/>
            </a:pPr>
            <a:r>
              <a:rPr lang="en-GB" b="1"/>
              <a:t>[click] </a:t>
            </a:r>
            <a:r>
              <a:rPr lang="en-GB"/>
              <a:t>Firstly, we let them specify the days that they don’t wish to have lessons, and if you notice in the GIF, Tuesdays and Thursdays are free of lessons</a:t>
            </a:r>
            <a:br>
              <a:rPr lang="en-GB"/>
            </a:br>
            <a:endParaRPr lang="en-GB">
              <a:cs typeface="Calibri"/>
            </a:endParaRPr>
          </a:p>
          <a:p>
            <a:pPr marL="171450" indent="-171450" algn="just">
              <a:buFont typeface="Arial,Sans-Serif" panose="020B0604020202020204" pitchFamily="34" charset="0"/>
              <a:buChar char="•"/>
            </a:pPr>
            <a:r>
              <a:rPr lang="en-GB" b="1"/>
              <a:t>[click]</a:t>
            </a:r>
            <a:r>
              <a:rPr lang="en-GB"/>
              <a:t> Secondly,</a:t>
            </a:r>
            <a:r>
              <a:rPr lang="en-GB" b="1"/>
              <a:t> </a:t>
            </a:r>
            <a:r>
              <a:rPr lang="en-GB"/>
              <a:t>we give them all valid combinations of timetables that they can easily cycle through with the previous and next buttons on the top right of our interface</a:t>
            </a:r>
            <a:endParaRPr lang="en-US"/>
          </a:p>
        </p:txBody>
      </p:sp>
      <p:sp>
        <p:nvSpPr>
          <p:cNvPr id="4" name="Slide Number Placeholder 3"/>
          <p:cNvSpPr>
            <a:spLocks noGrp="1"/>
          </p:cNvSpPr>
          <p:nvPr>
            <p:ph type="sldNum" sz="quarter" idx="10"/>
          </p:nvPr>
        </p:nvSpPr>
        <p:spPr/>
        <p:txBody>
          <a:bodyPr/>
          <a:lstStyle/>
          <a:p>
            <a:pPr rtl="0"/>
            <a:fld id="{6FC40A10-6036-4879-816D-55C01FC94846}" type="slidenum">
              <a:rPr lang="en-GB" smtClean="0"/>
              <a:t>4</a:t>
            </a:fld>
            <a:endParaRPr lang="en-GB"/>
          </a:p>
        </p:txBody>
      </p:sp>
    </p:spTree>
    <p:extLst>
      <p:ext uri="{BB962C8B-B14F-4D97-AF65-F5344CB8AC3E}">
        <p14:creationId xmlns:p14="http://schemas.microsoft.com/office/powerpoint/2010/main" val="163958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Now, if you’ve tried changing indexes in STARS, you’ll know how painful it can be</a:t>
            </a:r>
            <a:br>
              <a:rPr lang="en-GB"/>
            </a:br>
            <a:endParaRPr lang="en-GB"/>
          </a:p>
          <a:p>
            <a:pPr marL="171450" indent="-171450" algn="just">
              <a:buFont typeface="Arial" panose="020B0604020202020204" pitchFamily="34" charset="0"/>
              <a:buChar char="•"/>
            </a:pPr>
            <a:r>
              <a:rPr lang="en-GB" b="1"/>
              <a:t>[click]</a:t>
            </a:r>
            <a:r>
              <a:rPr lang="en-GB"/>
              <a:t> Students have to loop through every single index of that course to find a valid, non-clashing index</a:t>
            </a:r>
            <a:br>
              <a:rPr lang="en-GB"/>
            </a:br>
            <a:endParaRPr lang="en-GB"/>
          </a:p>
          <a:p>
            <a:pPr marL="171450" indent="-171450" algn="just">
              <a:buFont typeface="Arial" panose="020B0604020202020204" pitchFamily="34" charset="0"/>
              <a:buChar char="•"/>
            </a:pPr>
            <a:r>
              <a:rPr lang="en-GB" b="1"/>
              <a:t>[click]</a:t>
            </a:r>
            <a:r>
              <a:rPr lang="en-GB"/>
              <a:t> The worst part is that clashing indexes are not automatically eliminated from the dropdown menu</a:t>
            </a:r>
            <a:br>
              <a:rPr lang="en-GB"/>
            </a:br>
            <a:endParaRPr lang="en-GB"/>
          </a:p>
          <a:p>
            <a:pPr marL="171450" indent="-171450" algn="just">
              <a:buFont typeface="Arial" panose="020B0604020202020204" pitchFamily="34" charset="0"/>
              <a:buChar char="•"/>
            </a:pPr>
            <a:r>
              <a:rPr lang="en-GB" b="1"/>
              <a:t>[click]</a:t>
            </a:r>
            <a:r>
              <a:rPr lang="en-GB"/>
              <a:t> Now, that is simply slow and unintuitive for users</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5</a:t>
            </a:fld>
            <a:endParaRPr lang="en-GB"/>
          </a:p>
        </p:txBody>
      </p:sp>
    </p:spTree>
    <p:extLst>
      <p:ext uri="{BB962C8B-B14F-4D97-AF65-F5344CB8AC3E}">
        <p14:creationId xmlns:p14="http://schemas.microsoft.com/office/powerpoint/2010/main" val="100692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So, to make this process more fluid, </a:t>
            </a:r>
            <a:r>
              <a:rPr lang="en-GB" b="1"/>
              <a:t>[click]</a:t>
            </a:r>
            <a:r>
              <a:rPr lang="en-GB"/>
              <a:t> viewing </a:t>
            </a:r>
            <a:r>
              <a:rPr lang="en-GB" b="1"/>
              <a:t>[click] </a:t>
            </a:r>
            <a:r>
              <a:rPr lang="en-GB"/>
              <a:t>and swapping to an alternative index is done in only 2 clicks</a:t>
            </a:r>
            <a:br>
              <a:rPr lang="en-GB"/>
            </a:br>
            <a:endParaRPr lang="en-GB"/>
          </a:p>
          <a:p>
            <a:pPr marL="171450" indent="-171450" algn="just">
              <a:buFont typeface="Arial" panose="020B0604020202020204" pitchFamily="34" charset="0"/>
              <a:buChar char="•"/>
            </a:pPr>
            <a:r>
              <a:rPr lang="en-GB" b="1"/>
              <a:t>[click] </a:t>
            </a:r>
            <a:r>
              <a:rPr lang="en-GB" b="0"/>
              <a:t>With a visual click-to-swap interface, fine-tuning an existing timetable can be done much more quickly</a:t>
            </a:r>
          </a:p>
          <a:p>
            <a:pPr marL="171450" indent="-171450" algn="just">
              <a:buFont typeface="Arial" panose="020B0604020202020204" pitchFamily="34" charset="0"/>
              <a:buChar char="•"/>
            </a:pPr>
            <a:endParaRPr lang="en-GB">
              <a:cs typeface="Calibri" panose="020F0502020204030204"/>
            </a:endParaRPr>
          </a:p>
          <a:p>
            <a:pPr marL="171450" indent="-171450" algn="just">
              <a:buFont typeface="Arial" panose="020B0604020202020204" pitchFamily="34" charset="0"/>
              <a:buChar char="•"/>
            </a:pPr>
            <a:r>
              <a:rPr lang="en-GB">
                <a:cs typeface="Calibri" panose="020F0502020204030204"/>
              </a:rPr>
              <a:t>As seen in the GIF, a bird’s eye view of the alternative indexes, in grey, are provided, making index swaps visually intuitive</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6</a:t>
            </a:fld>
            <a:endParaRPr lang="en-GB"/>
          </a:p>
        </p:txBody>
      </p:sp>
    </p:spTree>
    <p:extLst>
      <p:ext uri="{BB962C8B-B14F-4D97-AF65-F5344CB8AC3E}">
        <p14:creationId xmlns:p14="http://schemas.microsoft.com/office/powerpoint/2010/main" val="119509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Right, with the basic features completed, our next 2 features were designed to promote collaboration to the timetable planning experience in NTU</a:t>
            </a:r>
            <a:br>
              <a:rPr lang="en-GB"/>
            </a:br>
            <a:endParaRPr lang="en-GB"/>
          </a:p>
          <a:p>
            <a:pPr marL="171450" indent="-171450" algn="just">
              <a:buFont typeface="Arial" panose="020B0604020202020204" pitchFamily="34" charset="0"/>
              <a:buChar char="•"/>
            </a:pPr>
            <a:r>
              <a:rPr lang="en-GB" b="1"/>
              <a:t>[click]</a:t>
            </a:r>
            <a:r>
              <a:rPr lang="en-GB"/>
              <a:t> Now, this process has always been adversarial – that’s why we call it Star Wars</a:t>
            </a:r>
            <a:br>
              <a:rPr lang="en-GB"/>
            </a:br>
            <a:endParaRPr lang="en-GB"/>
          </a:p>
          <a:p>
            <a:pPr marL="171450" indent="-171450" algn="just">
              <a:buFont typeface="Arial" panose="020B0604020202020204" pitchFamily="34" charset="0"/>
              <a:buChar char="•"/>
            </a:pPr>
            <a:r>
              <a:rPr lang="en-GB" b="1"/>
              <a:t>[click] </a:t>
            </a:r>
            <a:r>
              <a:rPr lang="en-GB" b="0"/>
              <a:t>A key reason for this is, </a:t>
            </a:r>
            <a:r>
              <a:rPr lang="en-GB"/>
              <a:t>students are unable to anticipate the demand for a particular index, </a:t>
            </a:r>
            <a:r>
              <a:rPr lang="en-GB" b="1"/>
              <a:t>[click] </a:t>
            </a:r>
            <a:r>
              <a:rPr lang="en-GB"/>
              <a:t>and hence cannot strategize according to this demand</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7</a:t>
            </a:fld>
            <a:endParaRPr lang="en-GB"/>
          </a:p>
        </p:txBody>
      </p:sp>
    </p:spTree>
    <p:extLst>
      <p:ext uri="{BB962C8B-B14F-4D97-AF65-F5344CB8AC3E}">
        <p14:creationId xmlns:p14="http://schemas.microsoft.com/office/powerpoint/2010/main" val="2099906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GB"/>
              <a:t>To solve this, we provide demand information of every index, through the Express Interest feature </a:t>
            </a:r>
            <a:br>
              <a:rPr lang="en-GB"/>
            </a:br>
            <a:endParaRPr lang="en-GB"/>
          </a:p>
          <a:p>
            <a:pPr marL="171450" indent="-171450" algn="just">
              <a:buFont typeface="Arial" panose="020B0604020202020204" pitchFamily="34" charset="0"/>
              <a:buChar char="•"/>
            </a:pPr>
            <a:r>
              <a:rPr lang="en-GB" b="1"/>
              <a:t>[click]</a:t>
            </a:r>
            <a:r>
              <a:rPr lang="en-GB"/>
              <a:t> Students can indicate their interest for a particular index, and this is then propagated to a backend data store</a:t>
            </a:r>
            <a:br>
              <a:rPr lang="en-GB"/>
            </a:br>
            <a:endParaRPr lang="en-GB"/>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a:t>[click]</a:t>
            </a:r>
            <a:r>
              <a:rPr lang="en-GB"/>
              <a:t> This not only increases the odds of a successful bid, </a:t>
            </a:r>
            <a:r>
              <a:rPr lang="en-GB" b="1"/>
              <a:t>[click] </a:t>
            </a:r>
            <a:r>
              <a:rPr lang="en-GB"/>
              <a:t>it reduces the chances of oversubscription for an index</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8</a:t>
            </a:fld>
            <a:endParaRPr lang="en-GB"/>
          </a:p>
        </p:txBody>
      </p:sp>
    </p:spTree>
    <p:extLst>
      <p:ext uri="{BB962C8B-B14F-4D97-AF65-F5344CB8AC3E}">
        <p14:creationId xmlns:p14="http://schemas.microsoft.com/office/powerpoint/2010/main" val="173928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Finally, on to our last and final problem</a:t>
            </a:r>
            <a:br>
              <a:rPr lang="en-GB"/>
            </a:br>
            <a:endParaRPr lang="en-GB"/>
          </a:p>
          <a:p>
            <a:pPr marL="171450" indent="-171450">
              <a:buFont typeface="Arial" panose="020B0604020202020204" pitchFamily="34" charset="0"/>
              <a:buChar char="•"/>
            </a:pPr>
            <a:r>
              <a:rPr lang="en-GB" b="1"/>
              <a:t>[click] </a:t>
            </a:r>
            <a:r>
              <a:rPr lang="en-GB"/>
              <a:t>Often, during timetable planning, we must refer back to our prescribed curriculum and degree audit</a:t>
            </a:r>
            <a:br>
              <a:rPr lang="en-GB"/>
            </a:br>
            <a:endParaRPr lang="en-GB"/>
          </a:p>
          <a:p>
            <a:pPr marL="171450" indent="-171450">
              <a:buFont typeface="Arial" panose="020B0604020202020204" pitchFamily="34" charset="0"/>
              <a:buChar char="•"/>
            </a:pPr>
            <a:r>
              <a:rPr lang="en-GB" b="1"/>
              <a:t>[click] </a:t>
            </a:r>
            <a:r>
              <a:rPr lang="en-GB" b="0"/>
              <a:t>So, w</a:t>
            </a:r>
            <a:r>
              <a:rPr lang="en-GB"/>
              <a:t>ouldn’t it be nice to have the system recommend me courses based on the pre-requisites that I’ve cleared?</a:t>
            </a:r>
            <a:br>
              <a:rPr lang="en-GB"/>
            </a:br>
            <a:endParaRPr lang="en-GB"/>
          </a:p>
          <a:p>
            <a:pPr marL="171450" indent="-171450">
              <a:buFont typeface="Arial" panose="020B0604020202020204" pitchFamily="34" charset="0"/>
              <a:buChar char="•"/>
            </a:pPr>
            <a:r>
              <a:rPr lang="en-GB"/>
              <a:t>Well, we have that covered as well!</a:t>
            </a:r>
          </a:p>
        </p:txBody>
      </p:sp>
      <p:sp>
        <p:nvSpPr>
          <p:cNvPr id="4" name="Slide Number Placeholder 3"/>
          <p:cNvSpPr>
            <a:spLocks noGrp="1"/>
          </p:cNvSpPr>
          <p:nvPr>
            <p:ph type="sldNum" sz="quarter" idx="10"/>
          </p:nvPr>
        </p:nvSpPr>
        <p:spPr/>
        <p:txBody>
          <a:bodyPr/>
          <a:lstStyle/>
          <a:p>
            <a:pPr rtl="0"/>
            <a:fld id="{6FC40A10-6036-4879-816D-55C01FC94846}" type="slidenum">
              <a:rPr lang="en-GB" smtClean="0"/>
              <a:t>9</a:t>
            </a:fld>
            <a:endParaRPr lang="en-GB"/>
          </a:p>
        </p:txBody>
      </p:sp>
    </p:spTree>
    <p:extLst>
      <p:ext uri="{BB962C8B-B14F-4D97-AF65-F5344CB8AC3E}">
        <p14:creationId xmlns:p14="http://schemas.microsoft.com/office/powerpoint/2010/main" val="362932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3E28D41-6B7A-4CAB-9A39-D6B245E5A8F1}"/>
              </a:ext>
            </a:extLst>
          </p:cNvPr>
          <p:cNvSpPr>
            <a:spLocks noGrp="1"/>
          </p:cNvSpPr>
          <p:nvPr>
            <p:ph type="pic" sz="quarter" idx="14"/>
          </p:nvPr>
        </p:nvSpPr>
        <p:spPr>
          <a:xfrm>
            <a:off x="0" y="0"/>
            <a:ext cx="12192000" cy="4416425"/>
          </a:xfrm>
        </p:spPr>
        <p:txBody>
          <a:bodyPr rtlCol="0"/>
          <a:lstStyle/>
          <a:p>
            <a:pPr rtl="0"/>
            <a:endParaRPr lang="en-GB" noProof="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en-GB"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chemeClr val="accent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en-GB" noProof="0"/>
              <a:t>Click icon to add picture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3424638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en-GB"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en-GB"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en-GB"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pic>
        <p:nvPicPr>
          <p:cNvPr id="2" name="Picture 1" descr="Logo, company name&#10;&#10;Description automatically generated">
            <a:extLst>
              <a:ext uri="{FF2B5EF4-FFF2-40B4-BE49-F238E27FC236}">
                <a16:creationId xmlns:a16="http://schemas.microsoft.com/office/drawing/2014/main" id="{4632B9DC-25B0-4F48-978E-B4E8F922DF9A}"/>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3404119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a:t>
            </a:r>
            <a:br>
              <a:rPr lang="en-GB" noProof="0"/>
            </a:br>
            <a:r>
              <a:rPr lang="en-GB"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a:t>
            </a:r>
            <a:br>
              <a:rPr lang="en-GB" noProof="0"/>
            </a:br>
            <a:r>
              <a:rPr lang="en-GB"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a:t>
            </a:r>
            <a:br>
              <a:rPr lang="en-GB" noProof="0"/>
            </a:br>
            <a:r>
              <a:rPr lang="en-GB"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BILLION</a:t>
            </a:r>
          </a:p>
        </p:txBody>
      </p:sp>
      <p:pic>
        <p:nvPicPr>
          <p:cNvPr id="8" name="Picture 7" descr="Logo, company name&#10;&#10;Description automatically generated">
            <a:extLst>
              <a:ext uri="{FF2B5EF4-FFF2-40B4-BE49-F238E27FC236}">
                <a16:creationId xmlns:a16="http://schemas.microsoft.com/office/drawing/2014/main" id="{3953EAE6-5D26-48E2-9BDA-9EDAB7146739}"/>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3942925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en-GB"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pic>
        <p:nvPicPr>
          <p:cNvPr id="2" name="Picture 1" descr="Logo, company name&#10;&#10;Description automatically generated">
            <a:extLst>
              <a:ext uri="{FF2B5EF4-FFF2-40B4-BE49-F238E27FC236}">
                <a16:creationId xmlns:a16="http://schemas.microsoft.com/office/drawing/2014/main" id="{07D799A0-83EA-4A79-9786-46B364CD7D66}"/>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778086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en-GB"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2</a:t>
            </a:r>
          </a:p>
          <a:p>
            <a:pPr rtl="0"/>
            <a:r>
              <a:rPr lang="en-GB" noProof="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1</a:t>
            </a:r>
          </a:p>
          <a:p>
            <a:pPr rtl="0"/>
            <a:r>
              <a:rPr lang="en-GB" noProof="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3</a:t>
            </a:r>
          </a:p>
          <a:p>
            <a:pPr rtl="0"/>
            <a:r>
              <a:rPr lang="en-GB" noProof="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4</a:t>
            </a:r>
          </a:p>
          <a:p>
            <a:pPr rtl="0"/>
            <a:r>
              <a:rPr lang="en-GB" noProof="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5</a:t>
            </a:r>
          </a:p>
          <a:p>
            <a:pPr rtl="0"/>
            <a:r>
              <a:rPr lang="en-GB" noProof="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en-GB" noProof="0"/>
              <a:t>Competitor 6</a:t>
            </a:r>
          </a:p>
          <a:p>
            <a:pPr rtl="0"/>
            <a:r>
              <a:rPr lang="en-GB" noProof="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n-GB"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n-GB"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n-GB"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en-GB" noProof="0"/>
              <a:t>Click icon to add picture</a:t>
            </a:r>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n-GB"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Tree>
    <p:extLst>
      <p:ext uri="{BB962C8B-B14F-4D97-AF65-F5344CB8AC3E}">
        <p14:creationId xmlns:p14="http://schemas.microsoft.com/office/powerpoint/2010/main" val="2939558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pic>
        <p:nvPicPr>
          <p:cNvPr id="8" name="Picture 7" descr="Logo, company name&#10;&#10;Description automatically generated">
            <a:extLst>
              <a:ext uri="{FF2B5EF4-FFF2-40B4-BE49-F238E27FC236}">
                <a16:creationId xmlns:a16="http://schemas.microsoft.com/office/drawing/2014/main" id="{E312BAC8-3399-4F71-AE66-E31C5C6A71F4}"/>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3078273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en-GB"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pic>
        <p:nvPicPr>
          <p:cNvPr id="2" name="Picture 1" descr="Logo, company name&#10;&#10;Description automatically generated">
            <a:extLst>
              <a:ext uri="{FF2B5EF4-FFF2-40B4-BE49-F238E27FC236}">
                <a16:creationId xmlns:a16="http://schemas.microsoft.com/office/drawing/2014/main" id="{B6650EE7-5CFA-4232-808D-F1D32118CEA1}"/>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778915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en-GB"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20XX</a:t>
            </a:r>
          </a:p>
        </p:txBody>
      </p:sp>
    </p:spTree>
    <p:extLst>
      <p:ext uri="{BB962C8B-B14F-4D97-AF65-F5344CB8AC3E}">
        <p14:creationId xmlns:p14="http://schemas.microsoft.com/office/powerpoint/2010/main" val="3627535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en-GB" noProof="0"/>
              <a:t>Click icon to add table</a:t>
            </a:r>
          </a:p>
        </p:txBody>
      </p:sp>
    </p:spTree>
    <p:extLst>
      <p:ext uri="{BB962C8B-B14F-4D97-AF65-F5344CB8AC3E}">
        <p14:creationId xmlns:p14="http://schemas.microsoft.com/office/powerpoint/2010/main" val="3183923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en-GB"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spTree>
    <p:extLst>
      <p:ext uri="{BB962C8B-B14F-4D97-AF65-F5344CB8AC3E}">
        <p14:creationId xmlns:p14="http://schemas.microsoft.com/office/powerpoint/2010/main" val="174431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en-GB" noProof="0"/>
              <a:t>Click icon to add picture</a:t>
            </a:r>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en-GB" noProof="0"/>
              <a:t>PITCH</a:t>
            </a:r>
            <a:br>
              <a:rPr lang="en-GB" noProof="0"/>
            </a:br>
            <a:r>
              <a:rPr lang="en-GB" noProof="0"/>
              <a:t>DECK</a:t>
            </a:r>
            <a:br>
              <a:rPr lang="en-GB" noProof="0"/>
            </a:br>
            <a:r>
              <a:rPr lang="en-GB"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en-GB" noProof="0"/>
              <a:t>Click icon to add picture</a:t>
            </a:r>
          </a:p>
        </p:txBody>
      </p:sp>
    </p:spTree>
    <p:extLst>
      <p:ext uri="{BB962C8B-B14F-4D97-AF65-F5344CB8AC3E}">
        <p14:creationId xmlns:p14="http://schemas.microsoft.com/office/powerpoint/2010/main" val="907692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en-GB" noProof="0"/>
              <a:t>Click icon to add chart</a:t>
            </a:r>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en-GB"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en-GB" noProof="0"/>
              <a:t>Click icon to add picture</a:t>
            </a:r>
          </a:p>
        </p:txBody>
      </p:sp>
    </p:spTree>
    <p:extLst>
      <p:ext uri="{BB962C8B-B14F-4D97-AF65-F5344CB8AC3E}">
        <p14:creationId xmlns:p14="http://schemas.microsoft.com/office/powerpoint/2010/main" val="128697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en-GB" noProof="0"/>
              <a:t>Click icon to add picture</a:t>
            </a:r>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en-GB"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August </a:t>
            </a:r>
            <a:r>
              <a:rPr lang="en-GB" noProof="0" err="1"/>
              <a:t>Bergqvist</a:t>
            </a:r>
            <a:endParaRPr lang="en-GB" noProof="0"/>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Phone number:</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0121 496 0234</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Email address:</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GB"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Tree>
    <p:extLst>
      <p:ext uri="{BB962C8B-B14F-4D97-AF65-F5344CB8AC3E}">
        <p14:creationId xmlns:p14="http://schemas.microsoft.com/office/powerpoint/2010/main" val="2788394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en-GB" noProof="0"/>
              <a:t>Click icon to add picture</a:t>
            </a:r>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en-GB"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Tree>
    <p:extLst>
      <p:ext uri="{BB962C8B-B14F-4D97-AF65-F5344CB8AC3E}">
        <p14:creationId xmlns:p14="http://schemas.microsoft.com/office/powerpoint/2010/main" val="2576448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en-GB"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a:t>
            </a:r>
            <a:br>
              <a:rPr lang="en-GB" noProof="0"/>
            </a:br>
            <a:r>
              <a:rPr lang="en-GB"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n-GB" noProof="0"/>
              <a:t>Click to 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a:t>
            </a:r>
            <a:br>
              <a:rPr lang="en-GB" noProof="0"/>
            </a:br>
            <a:r>
              <a:rPr lang="en-GB"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n-GB" noProof="0"/>
              <a:t>Click to 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a:t>
            </a:r>
            <a:br>
              <a:rPr lang="en-GB" noProof="0"/>
            </a:br>
            <a:r>
              <a:rPr lang="en-GB"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n-GB" noProof="0"/>
              <a:t>Click icon to add picture</a:t>
            </a:r>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n-GB" noProof="0"/>
              <a:t>Click to 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Tree>
    <p:extLst>
      <p:ext uri="{BB962C8B-B14F-4D97-AF65-F5344CB8AC3E}">
        <p14:creationId xmlns:p14="http://schemas.microsoft.com/office/powerpoint/2010/main" val="864131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en-GB"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Tree>
    <p:extLst>
      <p:ext uri="{BB962C8B-B14F-4D97-AF65-F5344CB8AC3E}">
        <p14:creationId xmlns:p14="http://schemas.microsoft.com/office/powerpoint/2010/main" val="220595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en-GB"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spTree>
    <p:extLst>
      <p:ext uri="{BB962C8B-B14F-4D97-AF65-F5344CB8AC3E}">
        <p14:creationId xmlns:p14="http://schemas.microsoft.com/office/powerpoint/2010/main" val="3195763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Master text</a:t>
            </a:r>
            <a:br>
              <a:rPr lang="en-GB" noProof="0"/>
            </a:br>
            <a:r>
              <a:rPr lang="en-GB"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GB"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en-GB" noProof="0"/>
              <a:t>Click icon to add picture</a:t>
            </a:r>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en-GB" noProof="0"/>
              <a:t>Click icon to add picture</a:t>
            </a:r>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GB"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Master text</a:t>
            </a:r>
            <a:br>
              <a:rPr lang="en-GB" noProof="0"/>
            </a:br>
            <a:r>
              <a:rPr lang="en-GB"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en-GB" noProof="0"/>
              <a:t>Click icon to add picture</a:t>
            </a:r>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GB"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Master text</a:t>
            </a:r>
            <a:br>
              <a:rPr lang="en-GB" noProof="0"/>
            </a:br>
            <a:r>
              <a:rPr lang="en-GB"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GB"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GB"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rtl="0"/>
            <a:r>
              <a:rPr lang="en-GB"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pPr rtl="0"/>
            <a:r>
              <a:rPr lang="en-GB"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en-GB" noProof="0"/>
              <a:t>Click icon to add picture</a:t>
            </a:r>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Tree>
    <p:extLst>
      <p:ext uri="{BB962C8B-B14F-4D97-AF65-F5344CB8AC3E}">
        <p14:creationId xmlns:p14="http://schemas.microsoft.com/office/powerpoint/2010/main" val="3253577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en-GB"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364189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en-GB" noProof="0"/>
              <a:t>PITCH</a:t>
            </a:r>
            <a:br>
              <a:rPr lang="en-GB" noProof="0"/>
            </a:br>
            <a:r>
              <a:rPr lang="en-GB" noProof="0"/>
              <a:t>DECK</a:t>
            </a:r>
            <a:br>
              <a:rPr lang="en-GB" noProof="0"/>
            </a:br>
            <a:r>
              <a:rPr lang="en-GB"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379195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en-GB" noProof="0"/>
              <a:t>Click icon to add picture</a:t>
            </a:r>
          </a:p>
        </p:txBody>
      </p:sp>
      <p:pic>
        <p:nvPicPr>
          <p:cNvPr id="9" name="Picture 8" descr="Logo, company name&#10;&#10;Description automatically generated">
            <a:extLst>
              <a:ext uri="{FF2B5EF4-FFF2-40B4-BE49-F238E27FC236}">
                <a16:creationId xmlns:a16="http://schemas.microsoft.com/office/drawing/2014/main" id="{FD927BEB-28FE-4CDF-9F87-1BEB47FC3B40}"/>
              </a:ext>
            </a:extLst>
          </p:cNvPr>
          <p:cNvPicPr>
            <a:picLocks noChangeAspect="1"/>
          </p:cNvPicPr>
          <p:nvPr userDrawn="1"/>
        </p:nvPicPr>
        <p:blipFill>
          <a:blip r:embed="rId2"/>
          <a:stretch>
            <a:fillRect/>
          </a:stretch>
        </p:blipFill>
        <p:spPr>
          <a:xfrm>
            <a:off x="805207" y="854211"/>
            <a:ext cx="1105635" cy="570900"/>
          </a:xfrm>
          <a:prstGeom prst="rect">
            <a:avLst/>
          </a:prstGeom>
        </p:spPr>
      </p:pic>
    </p:spTree>
    <p:extLst>
      <p:ext uri="{BB962C8B-B14F-4D97-AF65-F5344CB8AC3E}">
        <p14:creationId xmlns:p14="http://schemas.microsoft.com/office/powerpoint/2010/main" val="2539969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784468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84915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140803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127999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2585305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rtlCol="0" anchor="ctr">
            <a:normAutofit/>
          </a:bodyPr>
          <a:lstStyle>
            <a:lvl1pPr marL="0" indent="0" algn="ctr">
              <a:buNone/>
              <a:defRPr sz="6000"/>
            </a:lvl1pPr>
          </a:lstStyle>
          <a:p>
            <a:pPr lvl="0" rtl="0"/>
            <a:r>
              <a:rPr lang="en-GB" noProof="0"/>
              <a:t>Click to edit Master text styles</a:t>
            </a:r>
          </a:p>
        </p:txBody>
      </p:sp>
    </p:spTree>
    <p:extLst>
      <p:ext uri="{BB962C8B-B14F-4D97-AF65-F5344CB8AC3E}">
        <p14:creationId xmlns:p14="http://schemas.microsoft.com/office/powerpoint/2010/main" val="883991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Tree>
    <p:extLst>
      <p:ext uri="{BB962C8B-B14F-4D97-AF65-F5344CB8AC3E}">
        <p14:creationId xmlns:p14="http://schemas.microsoft.com/office/powerpoint/2010/main" val="2854530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n-US" noProof="0"/>
              <a:t>DD/MM/20XX</a:t>
            </a:r>
            <a:endParaRPr lang="en-GB" noProof="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n-GB" noProof="0"/>
              <a:t>Team Digist</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n-GB" noProof="0" smtClean="0"/>
              <a:pPr rtl="0"/>
              <a:t>‹#›</a:t>
            </a:fld>
            <a:endParaRPr lang="en-GB" noProof="0"/>
          </a:p>
        </p:txBody>
      </p:sp>
    </p:spTree>
    <p:extLst>
      <p:ext uri="{BB962C8B-B14F-4D97-AF65-F5344CB8AC3E}">
        <p14:creationId xmlns:p14="http://schemas.microsoft.com/office/powerpoint/2010/main" val="2231715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en-GB"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30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800" b="1">
                <a:solidFill>
                  <a:schemeClr val="tx2"/>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en-GB" noProof="0"/>
              <a:t>Click icon to add picture</a:t>
            </a:r>
          </a:p>
        </p:txBody>
      </p:sp>
      <p:pic>
        <p:nvPicPr>
          <p:cNvPr id="3" name="Picture 2" descr="Logo, company name&#10;&#10;Description automatically generated">
            <a:extLst>
              <a:ext uri="{FF2B5EF4-FFF2-40B4-BE49-F238E27FC236}">
                <a16:creationId xmlns:a16="http://schemas.microsoft.com/office/drawing/2014/main" id="{84EA64E6-0AED-422B-9C71-215A48071CDD}"/>
              </a:ext>
            </a:extLst>
          </p:cNvPr>
          <p:cNvPicPr>
            <a:picLocks noChangeAspect="1"/>
          </p:cNvPicPr>
          <p:nvPr userDrawn="1"/>
        </p:nvPicPr>
        <p:blipFill>
          <a:blip r:embed="rId2"/>
          <a:stretch>
            <a:fillRect/>
          </a:stretch>
        </p:blipFill>
        <p:spPr>
          <a:xfrm>
            <a:off x="831851" y="859665"/>
            <a:ext cx="1078992" cy="557143"/>
          </a:xfrm>
          <a:prstGeom prst="rect">
            <a:avLst/>
          </a:prstGeom>
        </p:spPr>
      </p:pic>
    </p:spTree>
    <p:extLst>
      <p:ext uri="{BB962C8B-B14F-4D97-AF65-F5344CB8AC3E}">
        <p14:creationId xmlns:p14="http://schemas.microsoft.com/office/powerpoint/2010/main" val="1247638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12355"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en-GB"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hasCustomPrompt="1"/>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a:t>
            </a:r>
            <a:r>
              <a:rPr lang="en-GB" noProof="0" err="1"/>
              <a:t>icodsadasn</a:t>
            </a:r>
            <a:r>
              <a:rPr lang="en-GB" noProof="0"/>
              <a:t>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en-GB" noProof="0"/>
              <a:t>Click icon to add picture</a:t>
            </a:r>
          </a:p>
        </p:txBody>
      </p:sp>
      <p:pic>
        <p:nvPicPr>
          <p:cNvPr id="3" name="Picture 2" descr="Logo, company name&#10;&#10;Description automatically generated">
            <a:extLst>
              <a:ext uri="{FF2B5EF4-FFF2-40B4-BE49-F238E27FC236}">
                <a16:creationId xmlns:a16="http://schemas.microsoft.com/office/drawing/2014/main" id="{AE339B6C-06A5-4241-B362-C4639BB606B3}"/>
              </a:ext>
            </a:extLst>
          </p:cNvPr>
          <p:cNvPicPr>
            <a:picLocks noChangeAspect="1"/>
          </p:cNvPicPr>
          <p:nvPr userDrawn="1"/>
        </p:nvPicPr>
        <p:blipFill>
          <a:blip r:embed="rId2"/>
          <a:stretch>
            <a:fillRect/>
          </a:stretch>
        </p:blipFill>
        <p:spPr>
          <a:xfrm>
            <a:off x="819496" y="858998"/>
            <a:ext cx="1091346" cy="563522"/>
          </a:xfrm>
          <a:prstGeom prst="rect">
            <a:avLst/>
          </a:prstGeom>
        </p:spPr>
      </p:pic>
      <p:sp>
        <p:nvSpPr>
          <p:cNvPr id="22" name="Text Placeholder 2">
            <a:extLst>
              <a:ext uri="{FF2B5EF4-FFF2-40B4-BE49-F238E27FC236}">
                <a16:creationId xmlns:a16="http://schemas.microsoft.com/office/drawing/2014/main" id="{D25C4036-2954-4AB4-BF92-443DCB981702}"/>
              </a:ext>
            </a:extLst>
          </p:cNvPr>
          <p:cNvSpPr>
            <a:spLocks noGrp="1"/>
          </p:cNvSpPr>
          <p:nvPr>
            <p:ph type="body" idx="14" hasCustomPrompt="1"/>
          </p:nvPr>
        </p:nvSpPr>
        <p:spPr>
          <a:xfrm>
            <a:off x="777216" y="3392351"/>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Tree>
    <p:extLst>
      <p:ext uri="{BB962C8B-B14F-4D97-AF65-F5344CB8AC3E}">
        <p14:creationId xmlns:p14="http://schemas.microsoft.com/office/powerpoint/2010/main" val="23103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en-GB"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en-GB" noProof="0"/>
              <a:t>Click icon to add picture</a:t>
            </a:r>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en-GB" noProof="0"/>
              <a:t>Click icon to add picture</a:t>
            </a:r>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en-GB" noProof="0"/>
              <a:t>Click icon to add picture</a:t>
            </a:r>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en-GB" noProof="0"/>
              <a:t>Click icon to add picture</a:t>
            </a:r>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text</a:t>
            </a:r>
          </a:p>
        </p:txBody>
      </p:sp>
      <p:pic>
        <p:nvPicPr>
          <p:cNvPr id="3" name="Picture 2" descr="Logo, company name&#10;&#10;Description automatically generated">
            <a:extLst>
              <a:ext uri="{FF2B5EF4-FFF2-40B4-BE49-F238E27FC236}">
                <a16:creationId xmlns:a16="http://schemas.microsoft.com/office/drawing/2014/main" id="{9EC5A25D-B6B3-4EA3-9B76-F966931204E1}"/>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331145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en-GB" noProof="0"/>
              <a:t>Click icon to add picture</a:t>
            </a:r>
          </a:p>
        </p:txBody>
      </p:sp>
      <p:pic>
        <p:nvPicPr>
          <p:cNvPr id="9" name="Picture 8" descr="Logo, company name&#10;&#10;Description automatically generated">
            <a:extLst>
              <a:ext uri="{FF2B5EF4-FFF2-40B4-BE49-F238E27FC236}">
                <a16:creationId xmlns:a16="http://schemas.microsoft.com/office/drawing/2014/main" id="{28CD794E-F18F-4368-8DE6-8D2083B7D9AD}"/>
              </a:ext>
            </a:extLst>
          </p:cNvPr>
          <p:cNvPicPr>
            <a:picLocks noChangeAspect="1"/>
          </p:cNvPicPr>
          <p:nvPr userDrawn="1"/>
        </p:nvPicPr>
        <p:blipFill>
          <a:blip r:embed="rId4"/>
          <a:stretch>
            <a:fillRect/>
          </a:stretch>
        </p:blipFill>
        <p:spPr>
          <a:xfrm>
            <a:off x="819496" y="858998"/>
            <a:ext cx="1091346" cy="563522"/>
          </a:xfrm>
          <a:prstGeom prst="rect">
            <a:avLst/>
          </a:prstGeom>
        </p:spPr>
      </p:pic>
    </p:spTree>
    <p:extLst>
      <p:ext uri="{BB962C8B-B14F-4D97-AF65-F5344CB8AC3E}">
        <p14:creationId xmlns:p14="http://schemas.microsoft.com/office/powerpoint/2010/main" val="269886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en-GB" noProof="0"/>
              <a:t>Click icon to add picture</a:t>
            </a:r>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en-GB"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en-US" noProof="0"/>
              <a:t>DD/MM/20XX</a:t>
            </a:r>
            <a:endParaRPr lang="en-GB" noProof="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n-GB" noProof="0"/>
              <a:t>Team Digist</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pic>
        <p:nvPicPr>
          <p:cNvPr id="8" name="Picture 7" descr="Logo, company name&#10;&#10;Description automatically generated">
            <a:extLst>
              <a:ext uri="{FF2B5EF4-FFF2-40B4-BE49-F238E27FC236}">
                <a16:creationId xmlns:a16="http://schemas.microsoft.com/office/drawing/2014/main" id="{2F58A38E-DBF6-47E3-95A2-49181719AA5E}"/>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3235028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GB" noProof="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en-US" noProof="0"/>
              <a:t>DD/MM/20XX</a:t>
            </a:r>
            <a:endParaRPr lang="en-GB" noProof="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n-GB" noProof="0"/>
              <a:t>Team Digist</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n-GB" noProof="0" smtClean="0"/>
              <a:t>‹#›</a:t>
            </a:fld>
            <a:endParaRPr lang="en-GB" noProof="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en-GB"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n-GB" noProof="0"/>
              <a:t>Click icon to add picture</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n-GB"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descr="Logo, company name&#10;&#10;Description automatically generated">
            <a:extLst>
              <a:ext uri="{FF2B5EF4-FFF2-40B4-BE49-F238E27FC236}">
                <a16:creationId xmlns:a16="http://schemas.microsoft.com/office/drawing/2014/main" id="{311B83E3-1001-4248-85C6-48CB7EA7B159}"/>
              </a:ext>
            </a:extLst>
          </p:cNvPr>
          <p:cNvPicPr>
            <a:picLocks noChangeAspect="1"/>
          </p:cNvPicPr>
          <p:nvPr userDrawn="1"/>
        </p:nvPicPr>
        <p:blipFill>
          <a:blip r:embed="rId2"/>
          <a:stretch>
            <a:fillRect/>
          </a:stretch>
        </p:blipFill>
        <p:spPr>
          <a:xfrm>
            <a:off x="819496" y="858998"/>
            <a:ext cx="1091346" cy="563522"/>
          </a:xfrm>
          <a:prstGeom prst="rect">
            <a:avLst/>
          </a:prstGeom>
        </p:spPr>
      </p:pic>
    </p:spTree>
    <p:extLst>
      <p:ext uri="{BB962C8B-B14F-4D97-AF65-F5344CB8AC3E}">
        <p14:creationId xmlns:p14="http://schemas.microsoft.com/office/powerpoint/2010/main" val="2826344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en-US" noProof="0"/>
              <a:t>DD/MM/20XX</a:t>
            </a:r>
            <a:endParaRPr lang="en-GB" noProof="0"/>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en-GB" noProof="0"/>
              <a:t>Team Digist</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en-GB" noProof="0" smtClean="0"/>
              <a:pPr rtl="0"/>
              <a:t>‹#›</a:t>
            </a:fld>
            <a:endParaRPr lang="en-GB" noProof="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comments" Target="../comments/comment3.xml"/><Relationship Id="rId4" Type="http://schemas.openxmlformats.org/officeDocument/2006/relationships/image" Target="../media/image33.jpe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gif"/><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2986F47-BD08-49E3-BC02-C7CE9EE24D6A}"/>
              </a:ext>
              <a:ext uri="{C183D7F6-B498-43B3-948B-1728B52AA6E4}">
                <adec:decorative xmlns:adec="http://schemas.microsoft.com/office/drawing/2017/decorative" val="1"/>
              </a:ext>
            </a:extLst>
          </p:cNvPr>
          <p:cNvPicPr>
            <a:picLocks noGrp="1" noChangeAspect="1"/>
          </p:cNvPicPr>
          <p:nvPr>
            <p:ph type="pic" sz="quarter" idx="14"/>
          </p:nvPr>
        </p:nvPicPr>
        <p:blipFill>
          <a:blip r:embed="rId3"/>
          <a:srcRect t="36" b="36"/>
          <a:stretch>
            <a:fillRect/>
          </a:stretch>
        </p:blipFill>
        <p:spPr/>
      </p:pic>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a:xfrm>
            <a:off x="78828" y="2462986"/>
            <a:ext cx="12191998" cy="1786094"/>
          </a:xfrm>
        </p:spPr>
        <p:txBody>
          <a:bodyPr rtlCol="0">
            <a:normAutofit fontScale="90000"/>
          </a:bodyPr>
          <a:lstStyle/>
          <a:p>
            <a:pPr>
              <a:lnSpc>
                <a:spcPct val="150000"/>
              </a:lnSpc>
            </a:pPr>
            <a:r>
              <a:rPr lang="en-GB"/>
              <a:t>CZ2006 SWE</a:t>
            </a:r>
            <a:br>
              <a:rPr lang="en-GB"/>
            </a:br>
            <a:r>
              <a:rPr lang="en-GB"/>
              <a:t>NTU TIMETABLE PLANNER</a:t>
            </a:r>
          </a:p>
        </p:txBody>
      </p:sp>
      <p:pic>
        <p:nvPicPr>
          <p:cNvPr id="3" name="Picture Placeholder 2">
            <a:extLst>
              <a:ext uri="{FF2B5EF4-FFF2-40B4-BE49-F238E27FC236}">
                <a16:creationId xmlns:a16="http://schemas.microsoft.com/office/drawing/2014/main" id="{84CC5CF5-A00B-4AE5-95EE-6E6AA7F241DB}"/>
              </a:ext>
            </a:extLst>
          </p:cNvPr>
          <p:cNvPicPr>
            <a:picLocks noGrp="1" noChangeAspect="1"/>
          </p:cNvPicPr>
          <p:nvPr>
            <p:ph type="pic" sz="quarter" idx="13"/>
          </p:nvPr>
        </p:nvPicPr>
        <p:blipFill>
          <a:blip r:embed="rId4"/>
          <a:srcRect/>
          <a:stretch/>
        </p:blipFill>
        <p:spPr>
          <a:xfrm>
            <a:off x="4639192" y="474078"/>
            <a:ext cx="2688039" cy="1387983"/>
          </a:xfrm>
        </p:spPr>
      </p:pic>
      <p:sp>
        <p:nvSpPr>
          <p:cNvPr id="6" name="Subtitle 5">
            <a:extLst>
              <a:ext uri="{FF2B5EF4-FFF2-40B4-BE49-F238E27FC236}">
                <a16:creationId xmlns:a16="http://schemas.microsoft.com/office/drawing/2014/main" id="{3E218030-2603-456B-B86C-61B4AF37C89A}"/>
              </a:ext>
            </a:extLst>
          </p:cNvPr>
          <p:cNvSpPr>
            <a:spLocks noGrp="1"/>
          </p:cNvSpPr>
          <p:nvPr>
            <p:ph type="subTitle" idx="1"/>
          </p:nvPr>
        </p:nvSpPr>
        <p:spPr/>
        <p:txBody>
          <a:bodyPr/>
          <a:lstStyle/>
          <a:p>
            <a:r>
              <a:rPr lang="en-SG"/>
              <a:t>Team Digist</a:t>
            </a: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rtlCol="0"/>
          <a:lstStyle/>
          <a:p>
            <a:pPr rtl="0"/>
            <a:r>
              <a:rPr lang="en-GB"/>
              <a:t>SOLUTION 4</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4294967295"/>
          </p:nvPr>
        </p:nvSpPr>
        <p:spPr>
          <a:xfrm>
            <a:off x="803230" y="3417183"/>
            <a:ext cx="4283887" cy="2185190"/>
          </a:xfrm>
        </p:spPr>
        <p:txBody>
          <a:bodyPr vert="horz" lIns="0" tIns="0" rIns="0" bIns="0" rtlCol="0" anchor="t">
            <a:normAutofit fontScale="85000" lnSpcReduction="10000"/>
          </a:bodyPr>
          <a:lstStyle/>
          <a:p>
            <a:pPr marL="215900" indent="-215900" algn="just">
              <a:lnSpc>
                <a:spcPct val="150000"/>
              </a:lnSpc>
            </a:pPr>
            <a:r>
              <a:rPr lang="en-GB">
                <a:cs typeface="Segoe UI Light"/>
              </a:rPr>
              <a:t>Personalized recommendations based on cleared pre-requisites</a:t>
            </a:r>
          </a:p>
          <a:p>
            <a:pPr marL="215900" indent="-215900" algn="just" rtl="0">
              <a:lnSpc>
                <a:spcPct val="150000"/>
              </a:lnSpc>
            </a:pPr>
            <a:r>
              <a:rPr lang="en-GB">
                <a:cs typeface="Segoe UI Light"/>
              </a:rPr>
              <a:t>Bird’s eye-view of their academic progress</a:t>
            </a:r>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en-GB" smtClean="0"/>
              <a:pPr rtl="0"/>
              <a:t>10</a:t>
            </a:fld>
            <a:endParaRPr lang="en-GB"/>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en-GB"/>
              <a:t>Team Digist</a:t>
            </a:r>
          </a:p>
        </p:txBody>
      </p:sp>
      <p:pic>
        <p:nvPicPr>
          <p:cNvPr id="3" name="Picture 5" descr="Diagram&#10;&#10;Description automatically generated">
            <a:extLst>
              <a:ext uri="{FF2B5EF4-FFF2-40B4-BE49-F238E27FC236}">
                <a16:creationId xmlns:a16="http://schemas.microsoft.com/office/drawing/2014/main" id="{9B5E8D10-8494-46D5-9B05-0B4325B5D51F}"/>
              </a:ext>
            </a:extLst>
          </p:cNvPr>
          <p:cNvPicPr>
            <a:picLocks noChangeAspect="1"/>
          </p:cNvPicPr>
          <p:nvPr/>
        </p:nvPicPr>
        <p:blipFill>
          <a:blip r:embed="rId3"/>
          <a:stretch>
            <a:fillRect/>
          </a:stretch>
        </p:blipFill>
        <p:spPr>
          <a:xfrm>
            <a:off x="5244457" y="1447608"/>
            <a:ext cx="6740105" cy="4272347"/>
          </a:xfrm>
          <a:prstGeom prst="rect">
            <a:avLst/>
          </a:prstGeom>
        </p:spPr>
      </p:pic>
    </p:spTree>
    <p:extLst>
      <p:ext uri="{BB962C8B-B14F-4D97-AF65-F5344CB8AC3E}">
        <p14:creationId xmlns:p14="http://schemas.microsoft.com/office/powerpoint/2010/main" val="1894322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a:xfrm>
            <a:off x="1169960" y="5878720"/>
            <a:ext cx="2915733" cy="298800"/>
          </a:xfrm>
        </p:spPr>
        <p:txBody>
          <a:bodyPr rtlCol="0" anchor="ctr">
            <a:normAutofit/>
          </a:bodyPr>
          <a:lstStyle/>
          <a:p>
            <a:pPr rtl="0">
              <a:spcAft>
                <a:spcPts val="600"/>
              </a:spcAft>
            </a:pPr>
            <a:r>
              <a:rPr lang="en-GB"/>
              <a:t>Team Digist</a:t>
            </a:r>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a:xfrm>
            <a:off x="778643" y="5879656"/>
            <a:ext cx="354492" cy="297307"/>
          </a:xfrm>
        </p:spPr>
        <p:txBody>
          <a:bodyPr rtlCol="0" anchor="ctr">
            <a:normAutofit/>
          </a:bodyPr>
          <a:lstStyle/>
          <a:p>
            <a:pPr rtl="0">
              <a:spcAft>
                <a:spcPts val="600"/>
              </a:spcAft>
            </a:pPr>
            <a:fld id="{8D581BC7-E183-40DB-AC97-C19EA4EB8894}" type="slidenum">
              <a:rPr lang="en-GB" smtClean="0"/>
              <a:pPr rtl="0">
                <a:spcAft>
                  <a:spcPts val="600"/>
                </a:spcAft>
              </a:pPr>
              <a:t>11</a:t>
            </a:fld>
            <a:endParaRPr lang="en-GB"/>
          </a:p>
        </p:txBody>
      </p:sp>
      <p:sp>
        <p:nvSpPr>
          <p:cNvPr id="28" name="Text Placeholder 6">
            <a:extLst>
              <a:ext uri="{FF2B5EF4-FFF2-40B4-BE49-F238E27FC236}">
                <a16:creationId xmlns:a16="http://schemas.microsoft.com/office/drawing/2014/main" id="{0D33B5BE-AF9F-4436-AC98-B6637333D2EB}"/>
              </a:ext>
            </a:extLst>
          </p:cNvPr>
          <p:cNvSpPr txBox="1">
            <a:spLocks/>
          </p:cNvSpPr>
          <p:nvPr/>
        </p:nvSpPr>
        <p:spPr>
          <a:xfrm>
            <a:off x="468521" y="2650113"/>
            <a:ext cx="4939501" cy="657286"/>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b="1">
                <a:cs typeface="Segoe UI Light"/>
              </a:rPr>
              <a:t>PLANNING WITH FREE DAYS</a:t>
            </a:r>
          </a:p>
        </p:txBody>
      </p:sp>
      <p:sp>
        <p:nvSpPr>
          <p:cNvPr id="15" name="Text Placeholder 6">
            <a:extLst>
              <a:ext uri="{FF2B5EF4-FFF2-40B4-BE49-F238E27FC236}">
                <a16:creationId xmlns:a16="http://schemas.microsoft.com/office/drawing/2014/main" id="{4930090F-E338-4483-8506-8F0B205D1116}"/>
              </a:ext>
            </a:extLst>
          </p:cNvPr>
          <p:cNvSpPr txBox="1">
            <a:spLocks/>
          </p:cNvSpPr>
          <p:nvPr/>
        </p:nvSpPr>
        <p:spPr>
          <a:xfrm>
            <a:off x="7362465" y="4529639"/>
            <a:ext cx="3356704" cy="657286"/>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b="1">
                <a:cs typeface="Segoe UI Light"/>
              </a:rPr>
              <a:t>PROGRESSION TREE</a:t>
            </a:r>
          </a:p>
        </p:txBody>
      </p:sp>
      <p:sp>
        <p:nvSpPr>
          <p:cNvPr id="16" name="Text Placeholder 6">
            <a:extLst>
              <a:ext uri="{FF2B5EF4-FFF2-40B4-BE49-F238E27FC236}">
                <a16:creationId xmlns:a16="http://schemas.microsoft.com/office/drawing/2014/main" id="{8CF5CF7C-6900-4104-98ED-7B2F5C51EDC5}"/>
              </a:ext>
            </a:extLst>
          </p:cNvPr>
          <p:cNvSpPr txBox="1">
            <a:spLocks/>
          </p:cNvSpPr>
          <p:nvPr/>
        </p:nvSpPr>
        <p:spPr>
          <a:xfrm>
            <a:off x="597212" y="4529639"/>
            <a:ext cx="4061227" cy="657286"/>
          </a:xfrm>
          <a:prstGeom prst="rect">
            <a:avLst/>
          </a:prstGeom>
        </p:spPr>
        <p:txBody>
          <a:bodyPr vert="horz" lIns="0" tIns="0" rIns="0" bIns="0" rtlCol="0" anchor="t">
            <a:normAutofit/>
          </a:bodyPr>
          <a:lstStyle>
            <a:defPPr rtl="0">
              <a:defRPr lang="en-gb"/>
            </a:defPPr>
            <a:lvl1pPr indent="0" algn="ctr">
              <a:lnSpc>
                <a:spcPct val="150000"/>
              </a:lnSpc>
              <a:spcBef>
                <a:spcPts val="1000"/>
              </a:spcBef>
              <a:buFont typeface="Arial" panose="020B0604020202020204" pitchFamily="34" charset="0"/>
              <a:buNone/>
              <a:defRPr sz="2800" b="1">
                <a:cs typeface="Segoe UI Ligh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EXPRESS INTEREST</a:t>
            </a:r>
          </a:p>
        </p:txBody>
      </p:sp>
      <p:sp>
        <p:nvSpPr>
          <p:cNvPr id="18" name="Text Placeholder 6">
            <a:extLst>
              <a:ext uri="{FF2B5EF4-FFF2-40B4-BE49-F238E27FC236}">
                <a16:creationId xmlns:a16="http://schemas.microsoft.com/office/drawing/2014/main" id="{8276FE08-9D04-46F8-8659-FA46D46B7D7A}"/>
              </a:ext>
            </a:extLst>
          </p:cNvPr>
          <p:cNvSpPr txBox="1">
            <a:spLocks/>
          </p:cNvSpPr>
          <p:nvPr/>
        </p:nvSpPr>
        <p:spPr>
          <a:xfrm>
            <a:off x="7110127" y="2650113"/>
            <a:ext cx="3861381" cy="657286"/>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b="1">
                <a:cs typeface="Segoe UI Light"/>
              </a:rPr>
              <a:t>QUICK INDEX SWAP</a:t>
            </a:r>
          </a:p>
        </p:txBody>
      </p:sp>
      <p:sp>
        <p:nvSpPr>
          <p:cNvPr id="38" name="Title 4">
            <a:extLst>
              <a:ext uri="{FF2B5EF4-FFF2-40B4-BE49-F238E27FC236}">
                <a16:creationId xmlns:a16="http://schemas.microsoft.com/office/drawing/2014/main" id="{C58717C6-37C7-46C7-A4EA-32E97FF22C54}"/>
              </a:ext>
            </a:extLst>
          </p:cNvPr>
          <p:cNvSpPr>
            <a:spLocks noGrp="1"/>
          </p:cNvSpPr>
          <p:nvPr>
            <p:ph type="title"/>
          </p:nvPr>
        </p:nvSpPr>
        <p:spPr>
          <a:xfrm>
            <a:off x="6280637" y="528416"/>
            <a:ext cx="4494133" cy="804338"/>
          </a:xfrm>
        </p:spPr>
        <p:txBody>
          <a:bodyPr rtlCol="0"/>
          <a:lstStyle/>
          <a:p>
            <a:pPr rtl="0"/>
            <a:r>
              <a:rPr lang="en-GB"/>
              <a:t>FEATURE RECAP</a:t>
            </a:r>
          </a:p>
        </p:txBody>
      </p:sp>
    </p:spTree>
    <p:extLst>
      <p:ext uri="{BB962C8B-B14F-4D97-AF65-F5344CB8AC3E}">
        <p14:creationId xmlns:p14="http://schemas.microsoft.com/office/powerpoint/2010/main" val="15135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EXPRESS</a:t>
            </a:r>
            <a:r>
              <a:rPr lang="en-GB" sz="1800"/>
              <a:t> </a:t>
            </a:r>
            <a:r>
              <a:rPr lang="en-GB" sz="1800">
                <a:solidFill>
                  <a:schemeClr val="bg2">
                    <a:lumMod val="50000"/>
                  </a:schemeClr>
                </a:solidFill>
              </a:rPr>
              <a:t>INTEREST</a:t>
            </a:r>
          </a:p>
        </p:txBody>
      </p:sp>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1"/>
          </a:solidFill>
        </p:spPr>
        <p:txBody>
          <a:bodyPr rtlCol="0"/>
          <a:lstStyle/>
          <a:p>
            <a:pPr rtl="0"/>
            <a:endParaRPr lang="en-GB">
              <a:solidFill>
                <a:schemeClr val="bg1"/>
              </a:solidFill>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solidFill>
                  <a:schemeClr val="bg2">
                    <a:lumMod val="50000"/>
                  </a:schemeClr>
                </a:solidFill>
              </a:rPr>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a:solidFill>
            <a:schemeClr val="bg2"/>
          </a:solidFill>
        </p:spPr>
        <p:txBody>
          <a:bodyPr rtlCol="0"/>
          <a:lstStyle/>
          <a:p>
            <a:pPr rtl="0"/>
            <a:r>
              <a:rPr lang="en-GB">
                <a:solidFill>
                  <a:schemeClr val="bg1"/>
                </a:solidFill>
              </a:rPr>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en-GB"/>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pPr rtl="0"/>
            <a:r>
              <a:rPr lang="en-GB" sz="1800">
                <a:solidFill>
                  <a:schemeClr val="bg2">
                    <a:lumMod val="50000"/>
                  </a:schemeClr>
                </a:solidFill>
              </a:rPr>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12</a:t>
            </a:fld>
            <a:endParaRPr lang="en-GB"/>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solidFill>
            <a:schemeClr val="bg1"/>
          </a:solidFill>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4</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190763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rtl="0">
              <a:lnSpc>
                <a:spcPct val="150000"/>
              </a:lnSpc>
            </a:pPr>
            <a:r>
              <a:rPr lang="en-GB"/>
              <a:t>DESIGN – MTV</a:t>
            </a:r>
            <a:endParaRPr lang="en-GB">
              <a:solidFill>
                <a:schemeClr val="tx1"/>
              </a:solidFill>
            </a:endParaRP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a:solidFill>
                  <a:schemeClr val="tx1"/>
                </a:solidFill>
              </a:rPr>
              <a:t>BACKEND ARCHITECTURE</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13</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3161953"/>
            <a:ext cx="4951462" cy="1328330"/>
          </a:xfrm>
        </p:spPr>
        <p:txBody>
          <a:bodyPr vert="horz" lIns="0" tIns="0" rIns="0" bIns="0" rtlCol="0" anchor="t">
            <a:noAutofit/>
          </a:bodyPr>
          <a:lstStyle/>
          <a:p>
            <a:pPr marL="215900" indent="-215900" rtl="0">
              <a:lnSpc>
                <a:spcPct val="220000"/>
              </a:lnSpc>
            </a:pPr>
            <a:r>
              <a:rPr lang="en-GB" sz="2000">
                <a:solidFill>
                  <a:schemeClr val="bg2"/>
                </a:solidFill>
              </a:rPr>
              <a:t>Django REST framework</a:t>
            </a:r>
            <a:endParaRPr lang="en-US"/>
          </a:p>
          <a:p>
            <a:pPr marL="215900" indent="-215900" rtl="0">
              <a:lnSpc>
                <a:spcPct val="220000"/>
              </a:lnSpc>
            </a:pPr>
            <a:r>
              <a:rPr lang="en-GB" sz="2000">
                <a:solidFill>
                  <a:schemeClr val="bg2"/>
                </a:solidFill>
              </a:rPr>
              <a:t>Model – User / Course Data</a:t>
            </a:r>
          </a:p>
          <a:p>
            <a:pPr marL="215900" indent="-215900">
              <a:lnSpc>
                <a:spcPct val="220000"/>
              </a:lnSpc>
            </a:pPr>
            <a:r>
              <a:rPr lang="en-GB" sz="2000">
                <a:solidFill>
                  <a:schemeClr val="bg2"/>
                </a:solidFill>
                <a:latin typeface="Segoe UI"/>
                <a:cs typeface="Segoe UI"/>
              </a:rPr>
              <a:t>View – Controllers</a:t>
            </a:r>
          </a:p>
          <a:p>
            <a:pPr marL="215900" indent="-215900">
              <a:lnSpc>
                <a:spcPct val="220000"/>
              </a:lnSpc>
            </a:pPr>
            <a:r>
              <a:rPr lang="en-GB" sz="2000">
                <a:solidFill>
                  <a:schemeClr val="bg2"/>
                </a:solidFill>
                <a:latin typeface="Segoe UI"/>
                <a:cs typeface="Segoe UI"/>
              </a:rPr>
              <a:t>Template – Frontend HTML/JS</a:t>
            </a:r>
          </a:p>
        </p:txBody>
      </p:sp>
      <p:pic>
        <p:nvPicPr>
          <p:cNvPr id="9" name="Picture Placeholder 8" descr="Logo, company name&#10;&#10;Description automatically generated">
            <a:extLst>
              <a:ext uri="{FF2B5EF4-FFF2-40B4-BE49-F238E27FC236}">
                <a16:creationId xmlns:a16="http://schemas.microsoft.com/office/drawing/2014/main" id="{7C2E76FA-6B7E-4736-B14A-564049C7800D}"/>
              </a:ext>
            </a:extLst>
          </p:cNvPr>
          <p:cNvPicPr>
            <a:picLocks noGrp="1" noChangeAspect="1"/>
          </p:cNvPicPr>
          <p:nvPr>
            <p:ph type="pic" sz="quarter" idx="13"/>
          </p:nvPr>
        </p:nvPicPr>
        <p:blipFill>
          <a:blip r:embed="rId3"/>
          <a:srcRect t="872" b="872"/>
          <a:stretch>
            <a:fillRect/>
          </a:stretch>
        </p:blipFill>
        <p:spPr/>
      </p:pic>
      <p:pic>
        <p:nvPicPr>
          <p:cNvPr id="1026" name="Picture 2" descr="Django Community | Django">
            <a:extLst>
              <a:ext uri="{FF2B5EF4-FFF2-40B4-BE49-F238E27FC236}">
                <a16:creationId xmlns:a16="http://schemas.microsoft.com/office/drawing/2014/main" id="{8ED10EE1-1040-4C62-9857-ECAED8CEF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966" y="2572307"/>
            <a:ext cx="4724654" cy="2142411"/>
          </a:xfrm>
          <a:prstGeom prst="rect">
            <a:avLst/>
          </a:prstGeom>
          <a:noFill/>
          <a:effectLst>
            <a:softEdge rad="254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474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a:lnSpc>
                <a:spcPct val="150000"/>
              </a:lnSpc>
            </a:pPr>
            <a:r>
              <a:rPr lang="en-GB"/>
              <a:t>Control Flow</a:t>
            </a:r>
            <a:endParaRPr lang="en-US"/>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a:solidFill>
                  <a:schemeClr val="tx1"/>
                </a:solidFill>
              </a:rPr>
              <a:t>BACKEND ARCHITECTURE</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14</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2996700"/>
            <a:ext cx="4951462" cy="1328330"/>
          </a:xfrm>
        </p:spPr>
        <p:txBody>
          <a:bodyPr vert="horz" lIns="0" tIns="0" rIns="0" bIns="0" rtlCol="0" anchor="t">
            <a:noAutofit/>
          </a:bodyPr>
          <a:lstStyle/>
          <a:p>
            <a:pPr marL="215900" indent="-215900">
              <a:lnSpc>
                <a:spcPct val="220000"/>
              </a:lnSpc>
            </a:pPr>
            <a:r>
              <a:rPr lang="en-GB" sz="2000">
                <a:solidFill>
                  <a:schemeClr val="bg2"/>
                </a:solidFill>
                <a:latin typeface="Segoe UI"/>
                <a:cs typeface="Segoe UI"/>
              </a:rPr>
              <a:t>User requests URL</a:t>
            </a:r>
            <a:endParaRPr lang="en-US">
              <a:solidFill>
                <a:schemeClr val="bg2"/>
              </a:solidFill>
            </a:endParaRPr>
          </a:p>
          <a:p>
            <a:pPr marL="215900" indent="-215900">
              <a:lnSpc>
                <a:spcPct val="220000"/>
              </a:lnSpc>
            </a:pPr>
            <a:r>
              <a:rPr lang="en-GB" sz="2000">
                <a:solidFill>
                  <a:schemeClr val="bg2"/>
                </a:solidFill>
                <a:latin typeface="Segoe UI"/>
                <a:cs typeface="Segoe UI"/>
              </a:rPr>
              <a:t>Django checks if URL exists</a:t>
            </a:r>
            <a:endParaRPr lang="en-GB" sz="2000">
              <a:solidFill>
                <a:schemeClr val="bg2"/>
              </a:solidFill>
            </a:endParaRPr>
          </a:p>
          <a:p>
            <a:pPr marL="215900" indent="-215900">
              <a:lnSpc>
                <a:spcPct val="220000"/>
              </a:lnSpc>
            </a:pPr>
            <a:r>
              <a:rPr lang="en-GB" sz="2000">
                <a:solidFill>
                  <a:schemeClr val="bg2"/>
                </a:solidFill>
                <a:latin typeface="Segoe UI"/>
                <a:cs typeface="Segoe UI"/>
              </a:rPr>
              <a:t>If URL is mapped, a view is called that renders a template</a:t>
            </a:r>
            <a:endParaRPr lang="en-GB" sz="2000">
              <a:solidFill>
                <a:schemeClr val="bg2"/>
              </a:solidFill>
            </a:endParaRPr>
          </a:p>
          <a:p>
            <a:pPr marL="215900" indent="-215900">
              <a:lnSpc>
                <a:spcPct val="220000"/>
              </a:lnSpc>
            </a:pPr>
            <a:r>
              <a:rPr lang="en-GB" sz="2000">
                <a:solidFill>
                  <a:schemeClr val="bg2"/>
                </a:solidFill>
                <a:latin typeface="Segoe UI"/>
                <a:cs typeface="Segoe UI"/>
              </a:rPr>
              <a:t>Template sent back as a response</a:t>
            </a:r>
          </a:p>
        </p:txBody>
      </p:sp>
      <p:pic>
        <p:nvPicPr>
          <p:cNvPr id="7" name="Picture 7" descr="Diagram&#10;&#10;Description automatically generated">
            <a:extLst>
              <a:ext uri="{FF2B5EF4-FFF2-40B4-BE49-F238E27FC236}">
                <a16:creationId xmlns:a16="http://schemas.microsoft.com/office/drawing/2014/main" id="{69201F64-18C3-40C5-9F84-5DDC1CE699C5}"/>
              </a:ext>
            </a:extLst>
          </p:cNvPr>
          <p:cNvPicPr>
            <a:picLocks noChangeAspect="1"/>
          </p:cNvPicPr>
          <p:nvPr/>
        </p:nvPicPr>
        <p:blipFill>
          <a:blip r:embed="rId3"/>
          <a:stretch>
            <a:fillRect/>
          </a:stretch>
        </p:blipFill>
        <p:spPr>
          <a:xfrm>
            <a:off x="32085" y="53335"/>
            <a:ext cx="5350042" cy="5347645"/>
          </a:xfrm>
          <a:prstGeom prst="rect">
            <a:avLst/>
          </a:prstGeom>
        </p:spPr>
      </p:pic>
    </p:spTree>
    <p:extLst>
      <p:ext uri="{BB962C8B-B14F-4D97-AF65-F5344CB8AC3E}">
        <p14:creationId xmlns:p14="http://schemas.microsoft.com/office/powerpoint/2010/main" val="3955858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F9E2C2-EAD4-48F6-86D8-3CF00ADB27D5}"/>
              </a:ext>
            </a:extLst>
          </p:cNvPr>
          <p:cNvSpPr/>
          <p:nvPr/>
        </p:nvSpPr>
        <p:spPr>
          <a:xfrm>
            <a:off x="497595" y="1989460"/>
            <a:ext cx="2998421" cy="3246302"/>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a:lnSpc>
                <a:spcPct val="150000"/>
              </a:lnSpc>
            </a:pPr>
            <a:r>
              <a:rPr lang="en-GB"/>
              <a:t>D3</a:t>
            </a:r>
            <a:endParaRPr lang="en-US"/>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vert="horz" lIns="0" tIns="0" rIns="0" bIns="0" rtlCol="0" anchor="t">
            <a:noAutofit/>
          </a:bodyPr>
          <a:lstStyle/>
          <a:p>
            <a:r>
              <a:rPr lang="en-GB">
                <a:cs typeface="Segoe UI Semibold"/>
              </a:rPr>
              <a:t>JavaScript Library</a:t>
            </a:r>
            <a:endParaRPr lang="en-GB"/>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15</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2996700"/>
            <a:ext cx="4951462" cy="1328330"/>
          </a:xfrm>
        </p:spPr>
        <p:txBody>
          <a:bodyPr vert="horz" lIns="0" tIns="0" rIns="0" bIns="0" rtlCol="0" anchor="t">
            <a:noAutofit/>
          </a:bodyPr>
          <a:lstStyle/>
          <a:p>
            <a:pPr marL="215900" indent="-215900">
              <a:lnSpc>
                <a:spcPct val="220000"/>
              </a:lnSpc>
            </a:pPr>
            <a:r>
              <a:rPr lang="en-GB" sz="2000">
                <a:solidFill>
                  <a:schemeClr val="bg2"/>
                </a:solidFill>
                <a:latin typeface="Segoe UI"/>
                <a:cs typeface="Segoe UI"/>
              </a:rPr>
              <a:t>Dynamic, interactive data visualization for the web</a:t>
            </a:r>
          </a:p>
          <a:p>
            <a:pPr marL="215900" indent="-215900">
              <a:lnSpc>
                <a:spcPct val="220000"/>
              </a:lnSpc>
            </a:pPr>
            <a:r>
              <a:rPr lang="en-GB" sz="2000">
                <a:solidFill>
                  <a:schemeClr val="bg2"/>
                </a:solidFill>
                <a:latin typeface="Segoe UI"/>
                <a:cs typeface="Segoe UI"/>
              </a:rPr>
              <a:t>Used for drawing the graph of Courses</a:t>
            </a:r>
            <a:endParaRPr lang="en-GB" sz="2000">
              <a:solidFill>
                <a:schemeClr val="bg2"/>
              </a:solidFill>
            </a:endParaRPr>
          </a:p>
        </p:txBody>
      </p:sp>
      <p:pic>
        <p:nvPicPr>
          <p:cNvPr id="7" name="Picture 9" descr="Icon&#10;&#10;Description automatically generated">
            <a:extLst>
              <a:ext uri="{FF2B5EF4-FFF2-40B4-BE49-F238E27FC236}">
                <a16:creationId xmlns:a16="http://schemas.microsoft.com/office/drawing/2014/main" id="{EBDA9C86-40F7-4CF9-BA56-E8E2E2DC376B}"/>
              </a:ext>
            </a:extLst>
          </p:cNvPr>
          <p:cNvPicPr>
            <a:picLocks noChangeAspect="1"/>
          </p:cNvPicPr>
          <p:nvPr/>
        </p:nvPicPr>
        <p:blipFill rotWithShape="1">
          <a:blip r:embed="rId3"/>
          <a:srcRect r="8681" b="870"/>
          <a:stretch/>
        </p:blipFill>
        <p:spPr>
          <a:xfrm>
            <a:off x="600075" y="2891826"/>
            <a:ext cx="2505077" cy="1083891"/>
          </a:xfrm>
          <a:prstGeom prst="rect">
            <a:avLst/>
          </a:prstGeom>
        </p:spPr>
      </p:pic>
      <p:pic>
        <p:nvPicPr>
          <p:cNvPr id="2" name="Picture 7" descr="Diagram, schematic&#10;&#10;Description automatically generated">
            <a:extLst>
              <a:ext uri="{FF2B5EF4-FFF2-40B4-BE49-F238E27FC236}">
                <a16:creationId xmlns:a16="http://schemas.microsoft.com/office/drawing/2014/main" id="{AAFE7FCC-0D1A-4B45-A8D7-1111BEAC4FAA}"/>
              </a:ext>
            </a:extLst>
          </p:cNvPr>
          <p:cNvPicPr>
            <a:picLocks noChangeAspect="1"/>
          </p:cNvPicPr>
          <p:nvPr/>
        </p:nvPicPr>
        <p:blipFill>
          <a:blip r:embed="rId4"/>
          <a:stretch>
            <a:fillRect/>
          </a:stretch>
        </p:blipFill>
        <p:spPr>
          <a:xfrm>
            <a:off x="3608231" y="3485340"/>
            <a:ext cx="3000778" cy="1765491"/>
          </a:xfrm>
          <a:prstGeom prst="rect">
            <a:avLst/>
          </a:prstGeom>
        </p:spPr>
      </p:pic>
    </p:spTree>
    <p:extLst>
      <p:ext uri="{BB962C8B-B14F-4D97-AF65-F5344CB8AC3E}">
        <p14:creationId xmlns:p14="http://schemas.microsoft.com/office/powerpoint/2010/main" val="3362177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25FBD0-EAE1-472F-A2CF-56D9C4977BB9}"/>
              </a:ext>
            </a:extLst>
          </p:cNvPr>
          <p:cNvSpPr>
            <a:spLocks noGrp="1"/>
          </p:cNvSpPr>
          <p:nvPr>
            <p:ph type="ftr" sz="quarter" idx="11"/>
          </p:nvPr>
        </p:nvSpPr>
        <p:spPr/>
        <p:txBody>
          <a:bodyPr/>
          <a:lstStyle/>
          <a:p>
            <a:pPr rtl="0"/>
            <a:r>
              <a:rPr lang="en-GB" noProof="0"/>
              <a:t>Team Digist</a:t>
            </a:r>
          </a:p>
        </p:txBody>
      </p:sp>
      <p:sp>
        <p:nvSpPr>
          <p:cNvPr id="3" name="Slide Number Placeholder 2">
            <a:extLst>
              <a:ext uri="{FF2B5EF4-FFF2-40B4-BE49-F238E27FC236}">
                <a16:creationId xmlns:a16="http://schemas.microsoft.com/office/drawing/2014/main" id="{86D0BA2B-89EB-4A39-BEA8-0C1646767EDA}"/>
              </a:ext>
            </a:extLst>
          </p:cNvPr>
          <p:cNvSpPr>
            <a:spLocks noGrp="1"/>
          </p:cNvSpPr>
          <p:nvPr>
            <p:ph type="sldNum" sz="quarter" idx="12"/>
          </p:nvPr>
        </p:nvSpPr>
        <p:spPr/>
        <p:txBody>
          <a:bodyPr/>
          <a:lstStyle/>
          <a:p>
            <a:pPr rtl="0"/>
            <a:fld id="{8D581BC7-E183-40DB-AC97-C19EA4EB8894}" type="slidenum">
              <a:rPr lang="en-GB" noProof="0" smtClean="0"/>
              <a:t>16</a:t>
            </a:fld>
            <a:endParaRPr lang="en-GB" noProof="0"/>
          </a:p>
        </p:txBody>
      </p:sp>
      <p:sp>
        <p:nvSpPr>
          <p:cNvPr id="4" name="Title 3">
            <a:extLst>
              <a:ext uri="{FF2B5EF4-FFF2-40B4-BE49-F238E27FC236}">
                <a16:creationId xmlns:a16="http://schemas.microsoft.com/office/drawing/2014/main" id="{83E07793-F63E-4017-A95F-E5970CEB0C94}"/>
              </a:ext>
            </a:extLst>
          </p:cNvPr>
          <p:cNvSpPr>
            <a:spLocks noGrp="1"/>
          </p:cNvSpPr>
          <p:nvPr>
            <p:ph type="title"/>
          </p:nvPr>
        </p:nvSpPr>
        <p:spPr/>
        <p:txBody>
          <a:bodyPr/>
          <a:lstStyle/>
          <a:p>
            <a:r>
              <a:rPr lang="en-US"/>
              <a:t>FullCalendar</a:t>
            </a:r>
          </a:p>
        </p:txBody>
      </p:sp>
      <p:sp>
        <p:nvSpPr>
          <p:cNvPr id="5" name="Text Placeholder 4">
            <a:extLst>
              <a:ext uri="{FF2B5EF4-FFF2-40B4-BE49-F238E27FC236}">
                <a16:creationId xmlns:a16="http://schemas.microsoft.com/office/drawing/2014/main" id="{8137D184-4799-41E1-8011-E413EB0E424E}"/>
              </a:ext>
            </a:extLst>
          </p:cNvPr>
          <p:cNvSpPr>
            <a:spLocks noGrp="1"/>
          </p:cNvSpPr>
          <p:nvPr>
            <p:ph type="body" idx="1"/>
          </p:nvPr>
        </p:nvSpPr>
        <p:spPr/>
        <p:txBody>
          <a:bodyPr vert="horz" lIns="0" tIns="0" rIns="0" bIns="0" rtlCol="0" anchor="t">
            <a:normAutofit/>
          </a:bodyPr>
          <a:lstStyle/>
          <a:p>
            <a:r>
              <a:rPr lang="en-US">
                <a:cs typeface="Segoe UI Semibold"/>
              </a:rPr>
              <a:t>JavaScript Library</a:t>
            </a:r>
            <a:endParaRPr lang="en-US"/>
          </a:p>
        </p:txBody>
      </p:sp>
      <p:sp>
        <p:nvSpPr>
          <p:cNvPr id="7" name="Text Placeholder 6">
            <a:extLst>
              <a:ext uri="{FF2B5EF4-FFF2-40B4-BE49-F238E27FC236}">
                <a16:creationId xmlns:a16="http://schemas.microsoft.com/office/drawing/2014/main" id="{07E99C0C-FC8E-4E99-9257-B543D1D553C8}"/>
              </a:ext>
            </a:extLst>
          </p:cNvPr>
          <p:cNvSpPr>
            <a:spLocks noGrp="1"/>
          </p:cNvSpPr>
          <p:nvPr>
            <p:ph type="body" idx="14"/>
          </p:nvPr>
        </p:nvSpPr>
        <p:spPr/>
        <p:txBody>
          <a:bodyPr vert="horz" lIns="0" tIns="0" rIns="0" bIns="0" rtlCol="0" anchor="t">
            <a:normAutofit/>
          </a:bodyPr>
          <a:lstStyle/>
          <a:p>
            <a:pPr marL="215900" indent="-215900"/>
            <a:endParaRPr lang="en-US" sz="2000">
              <a:solidFill>
                <a:schemeClr val="bg2"/>
              </a:solidFill>
              <a:latin typeface="Segoe UI"/>
              <a:cs typeface="Segoe UI"/>
            </a:endParaRPr>
          </a:p>
          <a:p>
            <a:pPr marL="215900" indent="-215900"/>
            <a:r>
              <a:rPr lang="en-US" sz="2000">
                <a:solidFill>
                  <a:schemeClr val="bg2"/>
                </a:solidFill>
                <a:latin typeface="Segoe UI"/>
                <a:cs typeface="Segoe UI"/>
              </a:rPr>
              <a:t>Powerful and lightweight</a:t>
            </a:r>
            <a:endParaRPr lang="en-US">
              <a:solidFill>
                <a:schemeClr val="bg2"/>
              </a:solidFill>
            </a:endParaRPr>
          </a:p>
          <a:p>
            <a:pPr marL="215900" indent="-215900"/>
            <a:endParaRPr lang="en-US" sz="2000">
              <a:solidFill>
                <a:schemeClr val="bg2"/>
              </a:solidFill>
              <a:latin typeface="Segoe UI"/>
              <a:cs typeface="Segoe UI"/>
            </a:endParaRPr>
          </a:p>
          <a:p>
            <a:pPr marL="215900" indent="-215900"/>
            <a:r>
              <a:rPr lang="en-US" sz="2000">
                <a:solidFill>
                  <a:schemeClr val="bg2"/>
                </a:solidFill>
                <a:latin typeface="Segoe UI"/>
                <a:cs typeface="Segoe UI"/>
              </a:rPr>
              <a:t>Customizable</a:t>
            </a:r>
          </a:p>
          <a:p>
            <a:pPr marL="215900" indent="-215900"/>
            <a:endParaRPr lang="en-US" sz="2000">
              <a:solidFill>
                <a:schemeClr val="bg2"/>
              </a:solidFill>
            </a:endParaRPr>
          </a:p>
          <a:p>
            <a:pPr marL="215900" indent="-215900"/>
            <a:r>
              <a:rPr lang="en-US" sz="2000">
                <a:solidFill>
                  <a:schemeClr val="bg2"/>
                </a:solidFill>
                <a:latin typeface="Segoe UI"/>
                <a:cs typeface="Segoe UI"/>
              </a:rPr>
              <a:t>Supports events like onClick</a:t>
            </a:r>
            <a:endParaRPr lang="en-US" sz="2000">
              <a:solidFill>
                <a:schemeClr val="bg2"/>
              </a:solidFill>
            </a:endParaRPr>
          </a:p>
          <a:p>
            <a:pPr marL="215900" indent="-215900"/>
            <a:endParaRPr lang="en-US">
              <a:solidFill>
                <a:schemeClr val="bg2"/>
              </a:solidFill>
            </a:endParaRPr>
          </a:p>
        </p:txBody>
      </p:sp>
      <p:pic>
        <p:nvPicPr>
          <p:cNvPr id="15" name="Picture 15" descr="Logo&#10;&#10;Description automatically generated">
            <a:extLst>
              <a:ext uri="{FF2B5EF4-FFF2-40B4-BE49-F238E27FC236}">
                <a16:creationId xmlns:a16="http://schemas.microsoft.com/office/drawing/2014/main" id="{9227B692-B3EC-42D3-94F1-5B3B1BC3715B}"/>
              </a:ext>
            </a:extLst>
          </p:cNvPr>
          <p:cNvPicPr>
            <a:picLocks noChangeAspect="1"/>
          </p:cNvPicPr>
          <p:nvPr/>
        </p:nvPicPr>
        <p:blipFill>
          <a:blip r:embed="rId3"/>
          <a:stretch>
            <a:fillRect/>
          </a:stretch>
        </p:blipFill>
        <p:spPr>
          <a:xfrm>
            <a:off x="593074" y="2814430"/>
            <a:ext cx="5010839" cy="1366850"/>
          </a:xfrm>
          <a:prstGeom prst="rect">
            <a:avLst/>
          </a:prstGeom>
        </p:spPr>
      </p:pic>
    </p:spTree>
    <p:extLst>
      <p:ext uri="{BB962C8B-B14F-4D97-AF65-F5344CB8AC3E}">
        <p14:creationId xmlns:p14="http://schemas.microsoft.com/office/powerpoint/2010/main" val="363092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F9E2C2-EAD4-48F6-86D8-3CF00ADB27D5}"/>
              </a:ext>
            </a:extLst>
          </p:cNvPr>
          <p:cNvSpPr/>
          <p:nvPr/>
        </p:nvSpPr>
        <p:spPr>
          <a:xfrm>
            <a:off x="497595" y="1989460"/>
            <a:ext cx="2998421" cy="3246302"/>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a:lnSpc>
                <a:spcPct val="150000"/>
              </a:lnSpc>
            </a:pPr>
            <a:r>
              <a:rPr lang="en-GB"/>
              <a:t>Databases</a:t>
            </a:r>
            <a:endParaRPr lang="en-US"/>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a:solidFill>
                  <a:schemeClr val="tx1"/>
                </a:solidFill>
              </a:rPr>
              <a:t>BACKEND ARCHITECTURE</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17</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2996700"/>
            <a:ext cx="4951462" cy="1328330"/>
          </a:xfrm>
        </p:spPr>
        <p:txBody>
          <a:bodyPr vert="horz" lIns="0" tIns="0" rIns="0" bIns="0" rtlCol="0" anchor="t">
            <a:noAutofit/>
          </a:bodyPr>
          <a:lstStyle/>
          <a:p>
            <a:pPr marL="215900" indent="-215900">
              <a:lnSpc>
                <a:spcPct val="220000"/>
              </a:lnSpc>
            </a:pPr>
            <a:r>
              <a:rPr lang="en-GB" sz="2000">
                <a:solidFill>
                  <a:schemeClr val="bg2"/>
                </a:solidFill>
                <a:latin typeface="Segoe UI"/>
                <a:cs typeface="Segoe UI"/>
              </a:rPr>
              <a:t>SQLite for the student database</a:t>
            </a:r>
            <a:endParaRPr lang="en-US">
              <a:solidFill>
                <a:schemeClr val="bg2"/>
              </a:solidFill>
            </a:endParaRPr>
          </a:p>
          <a:p>
            <a:pPr marL="215900" indent="-215900">
              <a:lnSpc>
                <a:spcPct val="220000"/>
              </a:lnSpc>
            </a:pPr>
            <a:r>
              <a:rPr lang="en-GB" sz="2000">
                <a:solidFill>
                  <a:schemeClr val="bg2"/>
                </a:solidFill>
                <a:latin typeface="Segoe UI"/>
                <a:cs typeface="Segoe UI"/>
              </a:rPr>
              <a:t>MongoDB for course information</a:t>
            </a:r>
          </a:p>
        </p:txBody>
      </p:sp>
      <p:pic>
        <p:nvPicPr>
          <p:cNvPr id="2" name="Picture 7" descr="Logo&#10;&#10;Description automatically generated">
            <a:extLst>
              <a:ext uri="{FF2B5EF4-FFF2-40B4-BE49-F238E27FC236}">
                <a16:creationId xmlns:a16="http://schemas.microsoft.com/office/drawing/2014/main" id="{767BCAC2-704F-4E7E-A20C-04D62E0082C1}"/>
              </a:ext>
            </a:extLst>
          </p:cNvPr>
          <p:cNvPicPr>
            <a:picLocks noChangeAspect="1"/>
          </p:cNvPicPr>
          <p:nvPr/>
        </p:nvPicPr>
        <p:blipFill>
          <a:blip r:embed="rId3"/>
          <a:stretch>
            <a:fillRect/>
          </a:stretch>
        </p:blipFill>
        <p:spPr>
          <a:xfrm>
            <a:off x="583894" y="2370126"/>
            <a:ext cx="2743200" cy="740639"/>
          </a:xfrm>
          <a:prstGeom prst="rect">
            <a:avLst/>
          </a:prstGeom>
        </p:spPr>
      </p:pic>
      <p:pic>
        <p:nvPicPr>
          <p:cNvPr id="8" name="Picture 8" descr="Logo, company name&#10;&#10;Description automatically generated">
            <a:extLst>
              <a:ext uri="{FF2B5EF4-FFF2-40B4-BE49-F238E27FC236}">
                <a16:creationId xmlns:a16="http://schemas.microsoft.com/office/drawing/2014/main" id="{884AE189-CB54-45DA-9EC4-FCA219BF80BE}"/>
              </a:ext>
            </a:extLst>
          </p:cNvPr>
          <p:cNvPicPr>
            <a:picLocks noChangeAspect="1"/>
          </p:cNvPicPr>
          <p:nvPr/>
        </p:nvPicPr>
        <p:blipFill>
          <a:blip r:embed="rId4"/>
          <a:stretch>
            <a:fillRect/>
          </a:stretch>
        </p:blipFill>
        <p:spPr>
          <a:xfrm>
            <a:off x="586451" y="3657505"/>
            <a:ext cx="2743200" cy="1221320"/>
          </a:xfrm>
          <a:prstGeom prst="rect">
            <a:avLst/>
          </a:prstGeom>
        </p:spPr>
      </p:pic>
    </p:spTree>
    <p:extLst>
      <p:ext uri="{BB962C8B-B14F-4D97-AF65-F5344CB8AC3E}">
        <p14:creationId xmlns:p14="http://schemas.microsoft.com/office/powerpoint/2010/main" val="3328357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fontScale="90000"/>
          </a:bodyPr>
          <a:lstStyle/>
          <a:p>
            <a:pPr>
              <a:lnSpc>
                <a:spcPct val="150000"/>
              </a:lnSpc>
            </a:pPr>
            <a:r>
              <a:rPr lang="en-GB"/>
              <a:t>Further Improvements</a:t>
            </a:r>
            <a:endParaRPr lang="en-GB">
              <a:solidFill>
                <a:schemeClr val="tx1"/>
              </a:solidFill>
            </a:endParaRP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a:solidFill>
                  <a:schemeClr val="tx1"/>
                </a:solidFill>
              </a:rPr>
              <a:t>SERVER-SIDE CACHING</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18</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3161953"/>
            <a:ext cx="5095842" cy="1328330"/>
          </a:xfrm>
        </p:spPr>
        <p:txBody>
          <a:bodyPr rtlCol="0">
            <a:noAutofit/>
          </a:bodyPr>
          <a:lstStyle/>
          <a:p>
            <a:pPr rtl="0">
              <a:lnSpc>
                <a:spcPct val="220000"/>
              </a:lnSpc>
            </a:pPr>
            <a:r>
              <a:rPr lang="en-GB" sz="2000">
                <a:solidFill>
                  <a:schemeClr val="bg2"/>
                </a:solidFill>
              </a:rPr>
              <a:t>Backtracking is expensive</a:t>
            </a:r>
          </a:p>
          <a:p>
            <a:pPr rtl="0">
              <a:lnSpc>
                <a:spcPct val="220000"/>
              </a:lnSpc>
            </a:pPr>
            <a:r>
              <a:rPr lang="en-GB" sz="2000">
                <a:solidFill>
                  <a:schemeClr val="bg2"/>
                </a:solidFill>
              </a:rPr>
              <a:t>Course combinations are limited</a:t>
            </a:r>
          </a:p>
          <a:p>
            <a:pPr rtl="0">
              <a:lnSpc>
                <a:spcPct val="220000"/>
              </a:lnSpc>
            </a:pPr>
            <a:r>
              <a:rPr lang="en-GB" sz="2000">
                <a:solidFill>
                  <a:schemeClr val="bg2"/>
                </a:solidFill>
              </a:rPr>
              <a:t>Suggestion : Redis for scalable caching</a:t>
            </a:r>
          </a:p>
        </p:txBody>
      </p:sp>
      <p:pic>
        <p:nvPicPr>
          <p:cNvPr id="59" name="Picture Placeholder 58" descr="Logo, company name&#10;&#10;Description automatically generated">
            <a:extLst>
              <a:ext uri="{FF2B5EF4-FFF2-40B4-BE49-F238E27FC236}">
                <a16:creationId xmlns:a16="http://schemas.microsoft.com/office/drawing/2014/main" id="{80B2F21C-45DD-4629-8296-9C8F38C26985}"/>
              </a:ext>
            </a:extLst>
          </p:cNvPr>
          <p:cNvPicPr>
            <a:picLocks noGrp="1" noChangeAspect="1"/>
          </p:cNvPicPr>
          <p:nvPr>
            <p:ph type="pic" sz="quarter" idx="13"/>
          </p:nvPr>
        </p:nvPicPr>
        <p:blipFill>
          <a:blip r:embed="rId3"/>
          <a:srcRect t="872" b="872"/>
          <a:stretch>
            <a:fillRect/>
          </a:stretch>
        </p:blipFill>
        <p:spPr/>
      </p:pic>
      <p:pic>
        <p:nvPicPr>
          <p:cNvPr id="2050" name="Picture 2" descr="Logo Redis | Zend">
            <a:extLst>
              <a:ext uri="{FF2B5EF4-FFF2-40B4-BE49-F238E27FC236}">
                <a16:creationId xmlns:a16="http://schemas.microsoft.com/office/drawing/2014/main" id="{F5A3441D-5813-4CC9-959C-AF56D9E6C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135" y="2014477"/>
            <a:ext cx="4887107" cy="3258071"/>
          </a:xfrm>
          <a:prstGeom prst="rect">
            <a:avLst/>
          </a:prstGeom>
          <a:noFill/>
          <a:effectLst>
            <a:softEdge rad="254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35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EXPRESS</a:t>
            </a:r>
            <a:r>
              <a:rPr lang="en-GB" sz="1800"/>
              <a:t> </a:t>
            </a:r>
            <a:r>
              <a:rPr lang="en-GB" sz="1800">
                <a:solidFill>
                  <a:schemeClr val="bg2">
                    <a:lumMod val="50000"/>
                  </a:schemeClr>
                </a:solidFill>
              </a:rPr>
              <a:t>INTEREST</a:t>
            </a:r>
          </a:p>
        </p:txBody>
      </p:sp>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1"/>
          </a:solidFill>
        </p:spPr>
        <p:txBody>
          <a:bodyPr rtlCol="0"/>
          <a:lstStyle/>
          <a:p>
            <a:pPr rtl="0"/>
            <a:endParaRPr lang="en-GB">
              <a:solidFill>
                <a:schemeClr val="bg1"/>
              </a:solidFill>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solidFill>
                  <a:schemeClr val="bg2">
                    <a:lumMod val="50000"/>
                  </a:schemeClr>
                </a:solidFill>
              </a:rPr>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a:solidFill>
            <a:schemeClr val="bg1"/>
          </a:solidFill>
          <a:ln w="6350">
            <a:solidFill>
              <a:schemeClr val="tx1"/>
            </a:solidFill>
          </a:ln>
        </p:spPr>
        <p:txBody>
          <a:bodyPr vert="horz" lIns="0" tIns="0" rIns="0" bIns="0" rtlCol="0" anchor="ctr" anchorCtr="0">
            <a:noAutofit/>
          </a:bodyPr>
          <a:lstStyle/>
          <a:p>
            <a:r>
              <a:rPr lang="en-GB">
                <a:solidFill>
                  <a:schemeClr val="bg1"/>
                </a:solidFill>
              </a:rPr>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solidFill>
                  <a:schemeClr val="bg2">
                    <a:lumMod val="50000"/>
                  </a:schemeClr>
                </a:solidFill>
              </a:rPr>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a:solidFill>
            <a:schemeClr val="bg2"/>
          </a:solidFill>
          <a:ln w="6350">
            <a:solidFill>
              <a:schemeClr val="tx1"/>
            </a:solidFill>
          </a:ln>
        </p:spPr>
        <p:txBody>
          <a:bodyPr vert="horz" lIns="0" tIns="0" rIns="0" bIns="0" rtlCol="0" anchor="ctr" anchorCtr="0">
            <a:noAutofit/>
          </a:bodyPr>
          <a:lstStyle/>
          <a:p>
            <a:r>
              <a:rPr lang="en-GB">
                <a:solidFill>
                  <a:schemeClr val="bg1"/>
                </a:solidFill>
              </a:rPr>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r>
              <a:rPr lang="en-GB" sz="1800"/>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19</a:t>
            </a:fld>
            <a:endParaRPr lang="en-GB"/>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solidFill>
            <a:schemeClr val="bg1"/>
          </a:solidFill>
          <a:ln w="6350">
            <a:solidFill>
              <a:schemeClr val="tx1"/>
            </a:solidFill>
          </a:ln>
        </p:spPr>
        <p:txBody>
          <a:bodyPr vert="horz" lIns="0" tIns="0" rIns="0" bIns="0" rtlCol="0" anchor="ctr" anchorCtr="0">
            <a:noAutofit/>
          </a:bodyPr>
          <a:lstStyle>
            <a:lvl1pPr indent="0" algn="ctr">
              <a:lnSpc>
                <a:spcPct val="90000"/>
              </a:lnSpc>
              <a:spcBef>
                <a:spcPts val="1000"/>
              </a:spcBef>
              <a:buFont typeface="Arial" panose="020B0604020202020204" pitchFamily="34" charset="0"/>
              <a:buNone/>
              <a:defRPr sz="7000" b="1">
                <a:ln w="6350">
                  <a:solidFill>
                    <a:schemeClr val="tx1"/>
                  </a:solidFill>
                </a:ln>
                <a:solidFill>
                  <a:schemeClr val="bg1"/>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4</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no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2145907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2"/>
          </a:solidFill>
        </p:spPr>
        <p:txBody>
          <a:bodyPr rtlCol="0"/>
          <a:lstStyle/>
          <a:p>
            <a:pPr rtl="0"/>
            <a:r>
              <a:rPr lang="en-GB">
                <a:solidFill>
                  <a:schemeClr val="bg1"/>
                </a:solidFill>
              </a:rPr>
              <a:t>1</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rtlCol="0"/>
          <a:lstStyle/>
          <a:p>
            <a:pPr rtl="0"/>
            <a:r>
              <a:rPr lang="en-GB"/>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solidFill>
                  <a:schemeClr val="bg2">
                    <a:lumMod val="50000"/>
                  </a:schemeClr>
                </a:solidFill>
              </a:rPr>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en-GB"/>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pPr rtl="0"/>
            <a:r>
              <a:rPr lang="en-GB" sz="1800">
                <a:solidFill>
                  <a:schemeClr val="bg2">
                    <a:lumMod val="50000"/>
                  </a:schemeClr>
                </a:solidFill>
              </a:rPr>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2</a:t>
            </a:fld>
            <a:endParaRPr lang="en-GB"/>
          </a:p>
        </p:txBody>
      </p:sp>
      <p:sp>
        <p:nvSpPr>
          <p:cNvPr id="3" name="Footer Placeholder 2">
            <a:extLst>
              <a:ext uri="{FF2B5EF4-FFF2-40B4-BE49-F238E27FC236}">
                <a16:creationId xmlns:a16="http://schemas.microsoft.com/office/drawing/2014/main" id="{6EF07EF2-7D34-4156-A053-F39C573604F8}"/>
              </a:ext>
            </a:extLst>
          </p:cNvPr>
          <p:cNvSpPr>
            <a:spLocks noGrp="1"/>
          </p:cNvSpPr>
          <p:nvPr>
            <p:ph type="ftr" sz="quarter" idx="11"/>
          </p:nvPr>
        </p:nvSpPr>
        <p:spPr/>
        <p:txBody>
          <a:bodyPr rtlCol="0"/>
          <a:lstStyle/>
          <a:p>
            <a:pPr rtl="0"/>
            <a:r>
              <a:rPr lang="en-GB"/>
              <a:t>Team Digist</a:t>
            </a:r>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solidFill>
            <a:schemeClr val="bg1"/>
          </a:solidFill>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4</a:t>
            </a:r>
          </a:p>
        </p:txBody>
      </p:sp>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EXPRESS</a:t>
            </a:r>
            <a:r>
              <a:rPr lang="en-GB" sz="1800"/>
              <a:t> </a:t>
            </a:r>
            <a:r>
              <a:rPr lang="en-GB" sz="1800">
                <a:solidFill>
                  <a:schemeClr val="bg2">
                    <a:lumMod val="50000"/>
                  </a:schemeClr>
                </a:solidFill>
              </a:rPr>
              <a:t>INTEREST</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2190740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7DC9F4-5EB7-4FF2-B014-E65CDD2FC4C3}"/>
              </a:ext>
            </a:extLst>
          </p:cNvPr>
          <p:cNvSpPr>
            <a:spLocks noGrp="1"/>
          </p:cNvSpPr>
          <p:nvPr>
            <p:ph type="ftr" sz="quarter" idx="11"/>
          </p:nvPr>
        </p:nvSpPr>
        <p:spPr/>
        <p:txBody>
          <a:bodyPr/>
          <a:lstStyle/>
          <a:p>
            <a:pPr rtl="0"/>
            <a:r>
              <a:rPr lang="en-GB" noProof="0"/>
              <a:t>Team Digist</a:t>
            </a:r>
          </a:p>
        </p:txBody>
      </p:sp>
      <p:sp>
        <p:nvSpPr>
          <p:cNvPr id="3" name="Slide Number Placeholder 2">
            <a:extLst>
              <a:ext uri="{FF2B5EF4-FFF2-40B4-BE49-F238E27FC236}">
                <a16:creationId xmlns:a16="http://schemas.microsoft.com/office/drawing/2014/main" id="{0C867160-4844-400D-BC61-0705A7EDDE79}"/>
              </a:ext>
            </a:extLst>
          </p:cNvPr>
          <p:cNvSpPr>
            <a:spLocks noGrp="1"/>
          </p:cNvSpPr>
          <p:nvPr>
            <p:ph type="sldNum" sz="quarter" idx="12"/>
          </p:nvPr>
        </p:nvSpPr>
        <p:spPr/>
        <p:txBody>
          <a:bodyPr/>
          <a:lstStyle/>
          <a:p>
            <a:pPr rtl="0"/>
            <a:fld id="{8D581BC7-E183-40DB-AC97-C19EA4EB8894}" type="slidenum">
              <a:rPr lang="en-GB" noProof="0" smtClean="0"/>
              <a:t>20</a:t>
            </a:fld>
            <a:endParaRPr lang="en-GB" noProof="0"/>
          </a:p>
        </p:txBody>
      </p:sp>
      <p:sp>
        <p:nvSpPr>
          <p:cNvPr id="4" name="Title 3">
            <a:extLst>
              <a:ext uri="{FF2B5EF4-FFF2-40B4-BE49-F238E27FC236}">
                <a16:creationId xmlns:a16="http://schemas.microsoft.com/office/drawing/2014/main" id="{AD657D7F-5A1E-4433-B3B2-0FB4C8E00B87}"/>
              </a:ext>
            </a:extLst>
          </p:cNvPr>
          <p:cNvSpPr>
            <a:spLocks noGrp="1"/>
          </p:cNvSpPr>
          <p:nvPr>
            <p:ph type="title"/>
          </p:nvPr>
        </p:nvSpPr>
        <p:spPr/>
        <p:txBody>
          <a:bodyPr/>
          <a:lstStyle/>
          <a:p>
            <a:r>
              <a:rPr lang="en-US"/>
              <a:t>Class Diagram</a:t>
            </a:r>
          </a:p>
        </p:txBody>
      </p:sp>
      <p:pic>
        <p:nvPicPr>
          <p:cNvPr id="16" name="Picture 16">
            <a:extLst>
              <a:ext uri="{FF2B5EF4-FFF2-40B4-BE49-F238E27FC236}">
                <a16:creationId xmlns:a16="http://schemas.microsoft.com/office/drawing/2014/main" id="{C57F5C3D-7742-4912-8E7B-1D2B5C4B8218}"/>
              </a:ext>
            </a:extLst>
          </p:cNvPr>
          <p:cNvPicPr>
            <a:picLocks noGrp="1" noChangeAspect="1"/>
          </p:cNvPicPr>
          <p:nvPr>
            <p:ph type="pic" sz="quarter" idx="13"/>
          </p:nvPr>
        </p:nvPicPr>
        <p:blipFill rotWithShape="1">
          <a:blip r:embed="rId3"/>
          <a:srcRect l="37395" r="37395"/>
          <a:stretch/>
        </p:blipFill>
        <p:spPr>
          <a:xfrm>
            <a:off x="2079625" y="2462414"/>
            <a:ext cx="7435950" cy="931326"/>
          </a:xfrm>
        </p:spPr>
      </p:pic>
      <p:pic>
        <p:nvPicPr>
          <p:cNvPr id="5" name="Picture 5" descr="Diagram&#10;&#10;Description automatically generated">
            <a:extLst>
              <a:ext uri="{FF2B5EF4-FFF2-40B4-BE49-F238E27FC236}">
                <a16:creationId xmlns:a16="http://schemas.microsoft.com/office/drawing/2014/main" id="{F48879FF-3764-4934-9940-981FFFE6FA23}"/>
              </a:ext>
            </a:extLst>
          </p:cNvPr>
          <p:cNvPicPr>
            <a:picLocks noChangeAspect="1"/>
          </p:cNvPicPr>
          <p:nvPr/>
        </p:nvPicPr>
        <p:blipFill>
          <a:blip r:embed="rId4"/>
          <a:stretch>
            <a:fillRect/>
          </a:stretch>
        </p:blipFill>
        <p:spPr>
          <a:xfrm>
            <a:off x="777922" y="1781081"/>
            <a:ext cx="6166512" cy="4012345"/>
          </a:xfrm>
          <a:prstGeom prst="rect">
            <a:avLst/>
          </a:prstGeom>
        </p:spPr>
      </p:pic>
      <p:sp>
        <p:nvSpPr>
          <p:cNvPr id="6" name="Text Placeholder 7">
            <a:extLst>
              <a:ext uri="{FF2B5EF4-FFF2-40B4-BE49-F238E27FC236}">
                <a16:creationId xmlns:a16="http://schemas.microsoft.com/office/drawing/2014/main" id="{34056B56-ED43-420F-836F-FFACCA62B1B5}"/>
              </a:ext>
            </a:extLst>
          </p:cNvPr>
          <p:cNvSpPr txBox="1">
            <a:spLocks/>
          </p:cNvSpPr>
          <p:nvPr/>
        </p:nvSpPr>
        <p:spPr>
          <a:xfrm>
            <a:off x="7174573" y="1711536"/>
            <a:ext cx="4951462" cy="1328330"/>
          </a:xfrm>
          <a:prstGeom prst="rect">
            <a:avLst/>
          </a:prstGeom>
        </p:spPr>
        <p:txBody>
          <a:bodyPr vert="horz" lIns="0" tIns="0" rIns="0" bIns="0" rtlCol="0" anchor="t">
            <a:no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220000"/>
              </a:lnSpc>
              <a:buFont typeface="Arial" panose="02070309020205020404" pitchFamily="49" charset="0"/>
              <a:buChar char="•"/>
            </a:pPr>
            <a:r>
              <a:rPr lang="en-GB" sz="2000">
                <a:solidFill>
                  <a:schemeClr val="bg2"/>
                </a:solidFill>
                <a:latin typeface="Segoe UI"/>
                <a:cs typeface="Segoe UI"/>
              </a:rPr>
              <a:t>JSON Parser retrieves data from a JSON file</a:t>
            </a:r>
          </a:p>
          <a:p>
            <a:pPr marL="342900" indent="-342900">
              <a:lnSpc>
                <a:spcPct val="220000"/>
              </a:lnSpc>
              <a:buFont typeface="Arial" panose="02070309020205020404" pitchFamily="49" charset="0"/>
              <a:buChar char="•"/>
            </a:pPr>
            <a:r>
              <a:rPr lang="en-GB" sz="2000">
                <a:solidFill>
                  <a:schemeClr val="bg2"/>
                </a:solidFill>
                <a:latin typeface="Segoe UI"/>
                <a:cs typeface="Segoe UI"/>
              </a:rPr>
              <a:t>Planner class will generate combinations and get alternative indexes</a:t>
            </a:r>
          </a:p>
        </p:txBody>
      </p:sp>
    </p:spTree>
    <p:extLst>
      <p:ext uri="{BB962C8B-B14F-4D97-AF65-F5344CB8AC3E}">
        <p14:creationId xmlns:p14="http://schemas.microsoft.com/office/powerpoint/2010/main" val="1023604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t>EXPRESS INTEREST</a:t>
            </a:r>
          </a:p>
        </p:txBody>
      </p:sp>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1"/>
          </a:solidFill>
        </p:spPr>
        <p:txBody>
          <a:bodyPr rtlCol="0"/>
          <a:lstStyle/>
          <a:p>
            <a:pPr rtl="0"/>
            <a:endParaRPr lang="en-GB">
              <a:solidFill>
                <a:schemeClr val="bg1"/>
              </a:solidFill>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solidFill>
                  <a:schemeClr val="bg2">
                    <a:lumMod val="50000"/>
                  </a:schemeClr>
                </a:solidFill>
              </a:rPr>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a:solidFill>
            <a:schemeClr val="bg1"/>
          </a:solidFill>
          <a:ln w="6350">
            <a:solidFill>
              <a:schemeClr val="tx1"/>
            </a:solidFill>
          </a:ln>
        </p:spPr>
        <p:txBody>
          <a:bodyPr vert="horz" lIns="0" tIns="0" rIns="0" bIns="0" rtlCol="0" anchor="ctr" anchorCtr="0">
            <a:noAutofit/>
          </a:bodyPr>
          <a:lstStyle/>
          <a:p>
            <a:r>
              <a:rPr lang="en-GB">
                <a:solidFill>
                  <a:schemeClr val="bg1"/>
                </a:solidFill>
              </a:rPr>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solidFill>
                  <a:schemeClr val="bg2">
                    <a:lumMod val="50000"/>
                  </a:schemeClr>
                </a:solidFill>
              </a:rPr>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en-GB"/>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pPr rtl="0"/>
            <a:r>
              <a:rPr lang="en-GB" sz="1800">
                <a:solidFill>
                  <a:schemeClr val="bg2">
                    <a:lumMod val="50000"/>
                  </a:schemeClr>
                </a:solidFill>
              </a:rPr>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21</a:t>
            </a:fld>
            <a:endParaRPr lang="en-GB"/>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solidFill>
            <a:schemeClr val="bg2"/>
          </a:solidFill>
          <a:ln w="6350">
            <a:solidFill>
              <a:schemeClr val="tx1"/>
            </a:solidFill>
          </a:ln>
        </p:spPr>
        <p:txBody>
          <a:bodyPr vert="horz" lIns="0" tIns="0" rIns="0" bIns="0" rtlCol="0" anchor="ctr" anchorCtr="0">
            <a:noAutofit/>
          </a:bodyPr>
          <a:lstStyle>
            <a:lvl1pPr indent="0" algn="ctr">
              <a:lnSpc>
                <a:spcPct val="90000"/>
              </a:lnSpc>
              <a:spcBef>
                <a:spcPts val="1000"/>
              </a:spcBef>
              <a:buFont typeface="Arial" panose="020B0604020202020204" pitchFamily="34" charset="0"/>
              <a:buNone/>
              <a:defRPr sz="7000" b="1">
                <a:ln w="6350">
                  <a:solidFill>
                    <a:schemeClr val="tx1"/>
                  </a:solidFill>
                </a:ln>
                <a:solidFill>
                  <a:schemeClr val="bg1"/>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4</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2997822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6894591" y="1090118"/>
            <a:ext cx="4824167" cy="804338"/>
          </a:xfrm>
        </p:spPr>
        <p:txBody>
          <a:bodyPr rtlCol="0">
            <a:normAutofit/>
          </a:bodyPr>
          <a:lstStyle/>
          <a:p>
            <a:pPr rtl="0">
              <a:lnSpc>
                <a:spcPct val="150000"/>
              </a:lnSpc>
            </a:pPr>
            <a:r>
              <a:rPr lang="en-GB"/>
              <a:t>DESIGN – PUB / SUB</a:t>
            </a:r>
            <a:endParaRPr lang="en-GB" b="0" i="1">
              <a:solidFill>
                <a:schemeClr val="tx1"/>
              </a:solidFill>
            </a:endParaRP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a:solidFill>
                  <a:schemeClr val="tx1"/>
                </a:solidFill>
              </a:rPr>
              <a:t>INTEREST EXPRESSION</a:t>
            </a:r>
            <a:endParaRPr lang="en-GB" sz="3000"/>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22</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21" name="Text Placeholder 7">
            <a:extLst>
              <a:ext uri="{FF2B5EF4-FFF2-40B4-BE49-F238E27FC236}">
                <a16:creationId xmlns:a16="http://schemas.microsoft.com/office/drawing/2014/main" id="{F0420871-589C-4C9E-A35E-3C1D1FBF3E08}"/>
              </a:ext>
            </a:extLst>
          </p:cNvPr>
          <p:cNvSpPr>
            <a:spLocks noGrp="1"/>
          </p:cNvSpPr>
          <p:nvPr>
            <p:ph type="body" idx="14"/>
          </p:nvPr>
        </p:nvSpPr>
        <p:spPr>
          <a:xfrm>
            <a:off x="6935737" y="3161953"/>
            <a:ext cx="4951462" cy="1328330"/>
          </a:xfrm>
        </p:spPr>
        <p:txBody>
          <a:bodyPr rtlCol="0">
            <a:noAutofit/>
          </a:bodyPr>
          <a:lstStyle/>
          <a:p>
            <a:pPr rtl="0">
              <a:lnSpc>
                <a:spcPct val="220000"/>
              </a:lnSpc>
            </a:pPr>
            <a:r>
              <a:rPr lang="en-GB" sz="2000">
                <a:solidFill>
                  <a:schemeClr val="bg2"/>
                </a:solidFill>
              </a:rPr>
              <a:t>Rows are subscribers</a:t>
            </a:r>
          </a:p>
          <a:p>
            <a:pPr rtl="0">
              <a:lnSpc>
                <a:spcPct val="220000"/>
              </a:lnSpc>
            </a:pPr>
            <a:r>
              <a:rPr lang="en-GB" sz="2000">
                <a:solidFill>
                  <a:schemeClr val="bg2"/>
                </a:solidFill>
              </a:rPr>
              <a:t>Timetable entries are publishers</a:t>
            </a:r>
          </a:p>
          <a:p>
            <a:pPr rtl="0">
              <a:lnSpc>
                <a:spcPct val="220000"/>
              </a:lnSpc>
            </a:pPr>
            <a:r>
              <a:rPr lang="en-GB" sz="2000">
                <a:solidFill>
                  <a:schemeClr val="bg2"/>
                </a:solidFill>
              </a:rPr>
              <a:t>Extended Entry’s </a:t>
            </a:r>
            <a:r>
              <a:rPr lang="en-GB" sz="2000" err="1">
                <a:solidFill>
                  <a:schemeClr val="bg2"/>
                </a:solidFill>
                <a:latin typeface="Courier New" panose="02070309020205020404" pitchFamily="49" charset="0"/>
                <a:cs typeface="Courier New" panose="02070309020205020404" pitchFamily="49" charset="0"/>
              </a:rPr>
              <a:t>onClickHandler</a:t>
            </a:r>
            <a:endParaRPr lang="en-GB" sz="2000">
              <a:solidFill>
                <a:schemeClr val="bg2"/>
              </a:solidFill>
            </a:endParaRPr>
          </a:p>
          <a:p>
            <a:pPr rtl="0">
              <a:lnSpc>
                <a:spcPct val="220000"/>
              </a:lnSpc>
            </a:pPr>
            <a:r>
              <a:rPr lang="en-GB" sz="2000">
                <a:solidFill>
                  <a:schemeClr val="bg2"/>
                </a:solidFill>
              </a:rPr>
              <a:t>Updates index, vacancies, and interest</a:t>
            </a:r>
          </a:p>
        </p:txBody>
      </p:sp>
      <p:pic>
        <p:nvPicPr>
          <p:cNvPr id="11" name="Picture Placeholder 10" descr="Logo, company name&#10;&#10;Description automatically generated">
            <a:extLst>
              <a:ext uri="{FF2B5EF4-FFF2-40B4-BE49-F238E27FC236}">
                <a16:creationId xmlns:a16="http://schemas.microsoft.com/office/drawing/2014/main" id="{CB7A9A1F-A3E3-4F84-9272-E98E5B978E76}"/>
              </a:ext>
            </a:extLst>
          </p:cNvPr>
          <p:cNvPicPr>
            <a:picLocks noGrp="1" noChangeAspect="1"/>
          </p:cNvPicPr>
          <p:nvPr>
            <p:ph type="pic" sz="quarter" idx="13"/>
          </p:nvPr>
        </p:nvPicPr>
        <p:blipFill>
          <a:blip r:embed="rId3"/>
          <a:srcRect t="872" b="872"/>
          <a:stretch>
            <a:fillRect/>
          </a:stretch>
        </p:blipFill>
        <p:spPr/>
      </p:pic>
      <p:pic>
        <p:nvPicPr>
          <p:cNvPr id="13" name="Picture 12">
            <a:extLst>
              <a:ext uri="{FF2B5EF4-FFF2-40B4-BE49-F238E27FC236}">
                <a16:creationId xmlns:a16="http://schemas.microsoft.com/office/drawing/2014/main" id="{38E7492C-5398-4882-BEB6-2BE09657FE21}"/>
              </a:ext>
            </a:extLst>
          </p:cNvPr>
          <p:cNvPicPr>
            <a:picLocks noChangeAspect="1"/>
          </p:cNvPicPr>
          <p:nvPr/>
        </p:nvPicPr>
        <p:blipFill>
          <a:blip r:embed="rId4"/>
          <a:stretch>
            <a:fillRect/>
          </a:stretch>
        </p:blipFill>
        <p:spPr>
          <a:xfrm>
            <a:off x="304800" y="1492287"/>
            <a:ext cx="6186669" cy="4384078"/>
          </a:xfrm>
          <a:prstGeom prst="rect">
            <a:avLst/>
          </a:prstGeom>
        </p:spPr>
      </p:pic>
      <p:sp>
        <p:nvSpPr>
          <p:cNvPr id="14" name="Rectangle 13">
            <a:extLst>
              <a:ext uri="{FF2B5EF4-FFF2-40B4-BE49-F238E27FC236}">
                <a16:creationId xmlns:a16="http://schemas.microsoft.com/office/drawing/2014/main" id="{DAF4E66A-3BC6-4C61-A227-6883D0DB27C4}"/>
              </a:ext>
            </a:extLst>
          </p:cNvPr>
          <p:cNvSpPr/>
          <p:nvPr/>
        </p:nvSpPr>
        <p:spPr>
          <a:xfrm>
            <a:off x="3825240" y="5166360"/>
            <a:ext cx="2666230" cy="259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Tree>
    <p:extLst>
      <p:ext uri="{BB962C8B-B14F-4D97-AF65-F5344CB8AC3E}">
        <p14:creationId xmlns:p14="http://schemas.microsoft.com/office/powerpoint/2010/main" val="2892435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23</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grpSp>
        <p:nvGrpSpPr>
          <p:cNvPr id="54" name="Group 53">
            <a:extLst>
              <a:ext uri="{FF2B5EF4-FFF2-40B4-BE49-F238E27FC236}">
                <a16:creationId xmlns:a16="http://schemas.microsoft.com/office/drawing/2014/main" id="{B4FF0874-2537-4EAA-8918-E1B15F289C9C}"/>
              </a:ext>
            </a:extLst>
          </p:cNvPr>
          <p:cNvGrpSpPr/>
          <p:nvPr/>
        </p:nvGrpSpPr>
        <p:grpSpPr>
          <a:xfrm>
            <a:off x="1081789" y="1619379"/>
            <a:ext cx="10028422" cy="3932433"/>
            <a:chOff x="2079465" y="2863648"/>
            <a:chExt cx="8858877" cy="3473821"/>
          </a:xfrm>
        </p:grpSpPr>
        <p:grpSp>
          <p:nvGrpSpPr>
            <p:cNvPr id="53" name="Group 52">
              <a:extLst>
                <a:ext uri="{FF2B5EF4-FFF2-40B4-BE49-F238E27FC236}">
                  <a16:creationId xmlns:a16="http://schemas.microsoft.com/office/drawing/2014/main" id="{F30AD2AD-7734-496F-BBA4-E028CF7092E3}"/>
                </a:ext>
              </a:extLst>
            </p:cNvPr>
            <p:cNvGrpSpPr/>
            <p:nvPr/>
          </p:nvGrpSpPr>
          <p:grpSpPr>
            <a:xfrm>
              <a:off x="5636117" y="2863648"/>
              <a:ext cx="1708854" cy="391775"/>
              <a:chOff x="5636117" y="2863648"/>
              <a:chExt cx="1708854" cy="391775"/>
            </a:xfrm>
          </p:grpSpPr>
          <p:cxnSp>
            <p:nvCxnSpPr>
              <p:cNvPr id="16" name="Straight Arrow Connector 15">
                <a:extLst>
                  <a:ext uri="{FF2B5EF4-FFF2-40B4-BE49-F238E27FC236}">
                    <a16:creationId xmlns:a16="http://schemas.microsoft.com/office/drawing/2014/main" id="{6BB8F13E-4425-40BB-80E5-89E748AF1DCD}"/>
                  </a:ext>
                </a:extLst>
              </p:cNvPr>
              <p:cNvCxnSpPr>
                <a:cxnSpLocks/>
              </p:cNvCxnSpPr>
              <p:nvPr/>
            </p:nvCxnSpPr>
            <p:spPr>
              <a:xfrm>
                <a:off x="5672836" y="3207158"/>
                <a:ext cx="167213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3DB5E8-AA32-4034-BC2D-F568DDC842D0}"/>
                  </a:ext>
                </a:extLst>
              </p:cNvPr>
              <p:cNvSpPr txBox="1"/>
              <p:nvPr/>
            </p:nvSpPr>
            <p:spPr>
              <a:xfrm>
                <a:off x="5636117" y="2886091"/>
                <a:ext cx="424293" cy="369332"/>
              </a:xfrm>
              <a:prstGeom prst="rect">
                <a:avLst/>
              </a:prstGeom>
              <a:noFill/>
            </p:spPr>
            <p:txBody>
              <a:bodyPr wrap="square" rtlCol="0">
                <a:spAutoFit/>
              </a:bodyPr>
              <a:lstStyle/>
              <a:p>
                <a:pPr algn="ctr"/>
                <a:r>
                  <a:rPr lang="en-SG" b="1"/>
                  <a:t>1</a:t>
                </a:r>
              </a:p>
            </p:txBody>
          </p:sp>
          <p:sp>
            <p:nvSpPr>
              <p:cNvPr id="19" name="TextBox 18">
                <a:extLst>
                  <a:ext uri="{FF2B5EF4-FFF2-40B4-BE49-F238E27FC236}">
                    <a16:creationId xmlns:a16="http://schemas.microsoft.com/office/drawing/2014/main" id="{BE346E96-29A3-4D39-8B12-EE20E18CA589}"/>
                  </a:ext>
                </a:extLst>
              </p:cNvPr>
              <p:cNvSpPr txBox="1"/>
              <p:nvPr/>
            </p:nvSpPr>
            <p:spPr>
              <a:xfrm>
                <a:off x="6741446" y="2863648"/>
                <a:ext cx="603524" cy="369332"/>
              </a:xfrm>
              <a:prstGeom prst="rect">
                <a:avLst/>
              </a:prstGeom>
              <a:noFill/>
            </p:spPr>
            <p:txBody>
              <a:bodyPr wrap="square" rtlCol="0">
                <a:spAutoFit/>
              </a:bodyPr>
              <a:lstStyle/>
              <a:p>
                <a:pPr algn="ctr"/>
                <a:r>
                  <a:rPr lang="en-SG" b="1"/>
                  <a:t>1..*</a:t>
                </a:r>
              </a:p>
            </p:txBody>
          </p:sp>
        </p:grpSp>
        <p:grpSp>
          <p:nvGrpSpPr>
            <p:cNvPr id="52" name="Group 51">
              <a:extLst>
                <a:ext uri="{FF2B5EF4-FFF2-40B4-BE49-F238E27FC236}">
                  <a16:creationId xmlns:a16="http://schemas.microsoft.com/office/drawing/2014/main" id="{F28F0ACF-632C-4591-8A13-922C204536AA}"/>
                </a:ext>
              </a:extLst>
            </p:cNvPr>
            <p:cNvGrpSpPr/>
            <p:nvPr/>
          </p:nvGrpSpPr>
          <p:grpSpPr>
            <a:xfrm>
              <a:off x="7344970" y="3060549"/>
              <a:ext cx="3593372" cy="3276920"/>
              <a:chOff x="7344970" y="3060549"/>
              <a:chExt cx="3593372" cy="3276920"/>
            </a:xfrm>
          </p:grpSpPr>
          <p:sp>
            <p:nvSpPr>
              <p:cNvPr id="28" name="Rectangle 27">
                <a:extLst>
                  <a:ext uri="{FF2B5EF4-FFF2-40B4-BE49-F238E27FC236}">
                    <a16:creationId xmlns:a16="http://schemas.microsoft.com/office/drawing/2014/main" id="{AB278EF2-B84A-4B91-96E9-4B287EAFAE5D}"/>
                  </a:ext>
                </a:extLst>
              </p:cNvPr>
              <p:cNvSpPr/>
              <p:nvPr/>
            </p:nvSpPr>
            <p:spPr>
              <a:xfrm>
                <a:off x="7344971" y="3060549"/>
                <a:ext cx="3593371" cy="3276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SG" sz="2000" b="1">
                    <a:solidFill>
                      <a:schemeClr val="bg2"/>
                    </a:solidFill>
                  </a:rPr>
                  <a:t>Row</a:t>
                </a:r>
              </a:p>
              <a:p>
                <a:pPr algn="just">
                  <a:lnSpc>
                    <a:spcPct val="150000"/>
                  </a:lnSpc>
                </a:pPr>
                <a:r>
                  <a:rPr lang="en-SG" sz="2000">
                    <a:solidFill>
                      <a:schemeClr val="bg2"/>
                    </a:solidFill>
                  </a:rPr>
                  <a:t>- index</a:t>
                </a:r>
              </a:p>
              <a:p>
                <a:pPr algn="just">
                  <a:lnSpc>
                    <a:spcPct val="150000"/>
                  </a:lnSpc>
                </a:pPr>
                <a:r>
                  <a:rPr lang="en-SG" sz="2000">
                    <a:solidFill>
                      <a:schemeClr val="bg2"/>
                    </a:solidFill>
                  </a:rPr>
                  <a:t>- vacancy</a:t>
                </a:r>
              </a:p>
              <a:p>
                <a:pPr algn="just">
                  <a:lnSpc>
                    <a:spcPct val="150000"/>
                  </a:lnSpc>
                </a:pPr>
                <a:r>
                  <a:rPr lang="en-SG" sz="2000">
                    <a:solidFill>
                      <a:schemeClr val="bg2"/>
                    </a:solidFill>
                  </a:rPr>
                  <a:t>- interest</a:t>
                </a:r>
              </a:p>
              <a:p>
                <a:pPr algn="just">
                  <a:lnSpc>
                    <a:spcPct val="150000"/>
                  </a:lnSpc>
                </a:pPr>
                <a:r>
                  <a:rPr lang="en-SG" sz="2000">
                    <a:solidFill>
                      <a:schemeClr val="bg2"/>
                    </a:solidFill>
                  </a:rPr>
                  <a:t>+ </a:t>
                </a:r>
                <a:r>
                  <a:rPr lang="en-SG" sz="2000" err="1">
                    <a:solidFill>
                      <a:schemeClr val="bg2"/>
                    </a:solidFill>
                  </a:rPr>
                  <a:t>updateIndex</a:t>
                </a:r>
                <a:r>
                  <a:rPr lang="en-SG" sz="2000">
                    <a:solidFill>
                      <a:schemeClr val="bg2"/>
                    </a:solidFill>
                  </a:rPr>
                  <a:t>(</a:t>
                </a:r>
                <a:r>
                  <a:rPr lang="en-SG" sz="2000" err="1">
                    <a:solidFill>
                      <a:schemeClr val="bg2"/>
                    </a:solidFill>
                  </a:rPr>
                  <a:t>newIndex</a:t>
                </a:r>
                <a:r>
                  <a:rPr lang="en-SG" sz="2000">
                    <a:solidFill>
                      <a:schemeClr val="bg2"/>
                    </a:solidFill>
                  </a:rPr>
                  <a:t>)</a:t>
                </a:r>
              </a:p>
              <a:p>
                <a:pPr algn="just">
                  <a:lnSpc>
                    <a:spcPct val="150000"/>
                  </a:lnSpc>
                </a:pPr>
                <a:r>
                  <a:rPr lang="en-SG" sz="2000">
                    <a:solidFill>
                      <a:schemeClr val="bg2"/>
                    </a:solidFill>
                  </a:rPr>
                  <a:t>+ </a:t>
                </a:r>
                <a:r>
                  <a:rPr lang="en-SG" sz="2000" err="1">
                    <a:solidFill>
                      <a:schemeClr val="bg2"/>
                    </a:solidFill>
                  </a:rPr>
                  <a:t>updateVacancy</a:t>
                </a:r>
                <a:r>
                  <a:rPr lang="en-SG" sz="2000">
                    <a:solidFill>
                      <a:schemeClr val="bg2"/>
                    </a:solidFill>
                  </a:rPr>
                  <a:t>(</a:t>
                </a:r>
                <a:r>
                  <a:rPr lang="en-SG" sz="2000" err="1">
                    <a:solidFill>
                      <a:schemeClr val="bg2"/>
                    </a:solidFill>
                  </a:rPr>
                  <a:t>newIndex</a:t>
                </a:r>
                <a:r>
                  <a:rPr lang="en-SG" sz="2000">
                    <a:solidFill>
                      <a:schemeClr val="bg2"/>
                    </a:solidFill>
                  </a:rPr>
                  <a:t>)</a:t>
                </a:r>
              </a:p>
              <a:p>
                <a:pPr algn="just">
                  <a:lnSpc>
                    <a:spcPct val="150000"/>
                  </a:lnSpc>
                </a:pPr>
                <a:r>
                  <a:rPr lang="en-SG" sz="2000">
                    <a:solidFill>
                      <a:schemeClr val="bg2"/>
                    </a:solidFill>
                  </a:rPr>
                  <a:t>+ </a:t>
                </a:r>
                <a:r>
                  <a:rPr lang="en-SG" sz="2000" err="1">
                    <a:solidFill>
                      <a:schemeClr val="bg2"/>
                    </a:solidFill>
                  </a:rPr>
                  <a:t>updateInterested</a:t>
                </a:r>
                <a:r>
                  <a:rPr lang="en-SG" sz="2000">
                    <a:solidFill>
                      <a:schemeClr val="bg2"/>
                    </a:solidFill>
                  </a:rPr>
                  <a:t>(</a:t>
                </a:r>
                <a:r>
                  <a:rPr lang="en-SG" sz="2000" err="1">
                    <a:solidFill>
                      <a:schemeClr val="bg2"/>
                    </a:solidFill>
                  </a:rPr>
                  <a:t>newIndex</a:t>
                </a:r>
                <a:r>
                  <a:rPr lang="en-SG" sz="2000">
                    <a:solidFill>
                      <a:schemeClr val="bg2"/>
                    </a:solidFill>
                  </a:rPr>
                  <a:t>)</a:t>
                </a:r>
              </a:p>
            </p:txBody>
          </p:sp>
          <p:cxnSp>
            <p:nvCxnSpPr>
              <p:cNvPr id="34" name="Straight Connector 33">
                <a:extLst>
                  <a:ext uri="{FF2B5EF4-FFF2-40B4-BE49-F238E27FC236}">
                    <a16:creationId xmlns:a16="http://schemas.microsoft.com/office/drawing/2014/main" id="{E15AF884-D018-4112-A55A-E59003951ADD}"/>
                  </a:ext>
                </a:extLst>
              </p:cNvPr>
              <p:cNvCxnSpPr>
                <a:cxnSpLocks/>
              </p:cNvCxnSpPr>
              <p:nvPr/>
            </p:nvCxnSpPr>
            <p:spPr>
              <a:xfrm>
                <a:off x="7344970" y="4710854"/>
                <a:ext cx="359337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544DC1-CD5D-45CB-BAE2-6153556F95F3}"/>
                  </a:ext>
                </a:extLst>
              </p:cNvPr>
              <p:cNvCxnSpPr>
                <a:cxnSpLocks/>
              </p:cNvCxnSpPr>
              <p:nvPr/>
            </p:nvCxnSpPr>
            <p:spPr>
              <a:xfrm>
                <a:off x="7344971" y="3559928"/>
                <a:ext cx="359337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104CE3F-347A-4E43-9328-578690D5F674}"/>
                </a:ext>
              </a:extLst>
            </p:cNvPr>
            <p:cNvGrpSpPr/>
            <p:nvPr/>
          </p:nvGrpSpPr>
          <p:grpSpPr>
            <a:xfrm>
              <a:off x="2079465" y="3060549"/>
              <a:ext cx="3597384" cy="3276916"/>
              <a:chOff x="2079465" y="3060549"/>
              <a:chExt cx="3597384" cy="3544026"/>
            </a:xfrm>
          </p:grpSpPr>
          <p:sp>
            <p:nvSpPr>
              <p:cNvPr id="24" name="Rectangle 23">
                <a:extLst>
                  <a:ext uri="{FF2B5EF4-FFF2-40B4-BE49-F238E27FC236}">
                    <a16:creationId xmlns:a16="http://schemas.microsoft.com/office/drawing/2014/main" id="{5BB98C79-D773-428A-9F9A-37D80618CCC1}"/>
                  </a:ext>
                </a:extLst>
              </p:cNvPr>
              <p:cNvSpPr/>
              <p:nvPr/>
            </p:nvSpPr>
            <p:spPr>
              <a:xfrm>
                <a:off x="2083478" y="3060549"/>
                <a:ext cx="3593371" cy="3544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SG" sz="2000" b="1" err="1">
                    <a:solidFill>
                      <a:schemeClr val="bg2"/>
                    </a:solidFill>
                  </a:rPr>
                  <a:t>TimetableEntry</a:t>
                </a:r>
                <a:endParaRPr lang="en-SG" sz="2000" b="1">
                  <a:solidFill>
                    <a:schemeClr val="bg2"/>
                  </a:solidFill>
                </a:endParaRPr>
              </a:p>
              <a:p>
                <a:pPr algn="just">
                  <a:lnSpc>
                    <a:spcPct val="150000"/>
                  </a:lnSpc>
                </a:pPr>
                <a:r>
                  <a:rPr lang="en-SG" sz="2000">
                    <a:solidFill>
                      <a:schemeClr val="bg2"/>
                    </a:solidFill>
                  </a:rPr>
                  <a:t>- </a:t>
                </a:r>
                <a:r>
                  <a:rPr lang="en-SG" sz="2000" err="1">
                    <a:solidFill>
                      <a:schemeClr val="bg2"/>
                    </a:solidFill>
                  </a:rPr>
                  <a:t>interestTableRows</a:t>
                </a:r>
                <a:r>
                  <a:rPr lang="en-SG" sz="2000">
                    <a:solidFill>
                      <a:schemeClr val="bg2"/>
                    </a:solidFill>
                  </a:rPr>
                  <a:t>[]</a:t>
                </a:r>
              </a:p>
              <a:p>
                <a:pPr algn="just">
                  <a:lnSpc>
                    <a:spcPct val="150000"/>
                  </a:lnSpc>
                </a:pPr>
                <a:r>
                  <a:rPr lang="en-SG" sz="2000">
                    <a:solidFill>
                      <a:schemeClr val="bg2"/>
                    </a:solidFill>
                  </a:rPr>
                  <a:t>+ register(</a:t>
                </a:r>
                <a:r>
                  <a:rPr lang="en-SG" sz="2000" err="1">
                    <a:solidFill>
                      <a:schemeClr val="bg2"/>
                    </a:solidFill>
                  </a:rPr>
                  <a:t>interestTableRow</a:t>
                </a:r>
                <a:r>
                  <a:rPr lang="en-SG" sz="2000">
                    <a:solidFill>
                      <a:schemeClr val="bg2"/>
                    </a:solidFill>
                  </a:rPr>
                  <a:t>)</a:t>
                </a:r>
              </a:p>
              <a:p>
                <a:pPr algn="just">
                  <a:lnSpc>
                    <a:spcPct val="150000"/>
                  </a:lnSpc>
                </a:pPr>
                <a:r>
                  <a:rPr lang="en-SG" sz="2000">
                    <a:solidFill>
                      <a:schemeClr val="bg2"/>
                    </a:solidFill>
                  </a:rPr>
                  <a:t>+ unregister(</a:t>
                </a:r>
                <a:r>
                  <a:rPr lang="en-SG" sz="2000" err="1">
                    <a:solidFill>
                      <a:schemeClr val="bg2"/>
                    </a:solidFill>
                  </a:rPr>
                  <a:t>interestTableRow</a:t>
                </a:r>
                <a:r>
                  <a:rPr lang="en-SG" sz="2000">
                    <a:solidFill>
                      <a:schemeClr val="bg2"/>
                    </a:solidFill>
                  </a:rPr>
                  <a:t>)</a:t>
                </a:r>
              </a:p>
              <a:p>
                <a:pPr algn="just">
                  <a:lnSpc>
                    <a:spcPct val="150000"/>
                  </a:lnSpc>
                </a:pPr>
                <a:r>
                  <a:rPr lang="en-SG" sz="2000">
                    <a:solidFill>
                      <a:schemeClr val="bg2"/>
                    </a:solidFill>
                  </a:rPr>
                  <a:t>+ notify(index, </a:t>
                </a:r>
                <a:r>
                  <a:rPr lang="en-SG" sz="2000" err="1">
                    <a:solidFill>
                      <a:schemeClr val="bg2"/>
                    </a:solidFill>
                  </a:rPr>
                  <a:t>newIndex</a:t>
                </a:r>
                <a:r>
                  <a:rPr lang="en-SG" sz="2000">
                    <a:solidFill>
                      <a:schemeClr val="bg2"/>
                    </a:solidFill>
                  </a:rPr>
                  <a:t>)</a:t>
                </a:r>
              </a:p>
            </p:txBody>
          </p:sp>
          <p:cxnSp>
            <p:nvCxnSpPr>
              <p:cNvPr id="31" name="Straight Connector 30">
                <a:extLst>
                  <a:ext uri="{FF2B5EF4-FFF2-40B4-BE49-F238E27FC236}">
                    <a16:creationId xmlns:a16="http://schemas.microsoft.com/office/drawing/2014/main" id="{8EEB63B1-51E8-47B3-9368-203D2F49BBFE}"/>
                  </a:ext>
                </a:extLst>
              </p:cNvPr>
              <p:cNvCxnSpPr>
                <a:cxnSpLocks/>
              </p:cNvCxnSpPr>
              <p:nvPr/>
            </p:nvCxnSpPr>
            <p:spPr>
              <a:xfrm flipV="1">
                <a:off x="2083478" y="3570214"/>
                <a:ext cx="3593371" cy="3173"/>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CB33E-D1AA-45C5-AA3A-4E689B488574}"/>
                  </a:ext>
                </a:extLst>
              </p:cNvPr>
              <p:cNvCxnSpPr>
                <a:cxnSpLocks/>
              </p:cNvCxnSpPr>
              <p:nvPr/>
            </p:nvCxnSpPr>
            <p:spPr>
              <a:xfrm flipV="1">
                <a:off x="2079465" y="4035197"/>
                <a:ext cx="3593371" cy="3173"/>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12CDE36E-9C95-44ED-BF0C-B0FBB68044E5}"/>
              </a:ext>
            </a:extLst>
          </p:cNvPr>
          <p:cNvSpPr/>
          <p:nvPr/>
        </p:nvSpPr>
        <p:spPr>
          <a:xfrm>
            <a:off x="1081789" y="3756173"/>
            <a:ext cx="4076852" cy="453986"/>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0" name="Rectangle 19">
            <a:extLst>
              <a:ext uri="{FF2B5EF4-FFF2-40B4-BE49-F238E27FC236}">
                <a16:creationId xmlns:a16="http://schemas.microsoft.com/office/drawing/2014/main" id="{16B0032B-FA99-4743-B50B-0BDFA5BB9F7F}"/>
              </a:ext>
            </a:extLst>
          </p:cNvPr>
          <p:cNvSpPr/>
          <p:nvPr/>
        </p:nvSpPr>
        <p:spPr>
          <a:xfrm>
            <a:off x="7028816" y="3756172"/>
            <a:ext cx="4076852" cy="1795635"/>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Tree>
    <p:extLst>
      <p:ext uri="{BB962C8B-B14F-4D97-AF65-F5344CB8AC3E}">
        <p14:creationId xmlns:p14="http://schemas.microsoft.com/office/powerpoint/2010/main" val="409607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EXPRESS INTEREST</a:t>
            </a:r>
          </a:p>
        </p:txBody>
      </p:sp>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1"/>
          </a:solidFill>
        </p:spPr>
        <p:txBody>
          <a:bodyPr rtlCol="0"/>
          <a:lstStyle/>
          <a:p>
            <a:pPr rtl="0"/>
            <a:endParaRPr lang="en-GB">
              <a:solidFill>
                <a:schemeClr val="bg1"/>
              </a:solidFill>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solidFill>
                  <a:schemeClr val="bg2">
                    <a:lumMod val="50000"/>
                  </a:schemeClr>
                </a:solidFill>
              </a:rPr>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a:solidFill>
            <a:schemeClr val="bg1"/>
          </a:solidFill>
          <a:ln w="6350">
            <a:solidFill>
              <a:schemeClr val="tx1"/>
            </a:solidFill>
          </a:ln>
        </p:spPr>
        <p:txBody>
          <a:bodyPr vert="horz" lIns="0" tIns="0" rIns="0" bIns="0" rtlCol="0" anchor="ctr" anchorCtr="0">
            <a:noAutofit/>
          </a:bodyPr>
          <a:lstStyle/>
          <a:p>
            <a:r>
              <a:rPr lang="en-GB">
                <a:solidFill>
                  <a:schemeClr val="bg1"/>
                </a:solidFill>
              </a:rPr>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solidFill>
                  <a:schemeClr val="bg2">
                    <a:lumMod val="50000"/>
                  </a:schemeClr>
                </a:solidFill>
              </a:rPr>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en-GB"/>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pPr rtl="0"/>
            <a:r>
              <a:rPr lang="en-GB" sz="1800">
                <a:solidFill>
                  <a:schemeClr val="bg2">
                    <a:lumMod val="50000"/>
                  </a:schemeClr>
                </a:solidFill>
              </a:rPr>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24</a:t>
            </a:fld>
            <a:endParaRPr lang="en-GB"/>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no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4</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solidFill>
            <a:schemeClr val="bg2"/>
          </a:solidFill>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solidFill>
                  <a:schemeClr val="bg1"/>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solidFill>
            <a:schemeClr val="bg1"/>
          </a:solidFill>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solidFill>
                  <a:schemeClr val="bg1"/>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4132924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a:lnSpc>
                <a:spcPct val="150000"/>
              </a:lnSpc>
            </a:pPr>
            <a:r>
              <a:rPr lang="en-GB"/>
              <a:t>DESIGN - FACADE</a:t>
            </a:r>
            <a:endParaRPr lang="en-GB">
              <a:solidFill>
                <a:schemeClr val="tx1"/>
              </a:solidFill>
            </a:endParaRP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vert="horz" lIns="0" tIns="0" rIns="0" bIns="0" rtlCol="0" anchor="t">
            <a:noAutofit/>
          </a:bodyPr>
          <a:lstStyle/>
          <a:p>
            <a:pPr rtl="0"/>
            <a:r>
              <a:rPr lang="en-GB">
                <a:cs typeface="Segoe UI Semibold"/>
              </a:rPr>
              <a:t>PROGRESSION TREE</a:t>
            </a:r>
            <a:endParaRPr lang="en-GB">
              <a:solidFill>
                <a:schemeClr val="tx1"/>
              </a:solidFill>
            </a:endParaRP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25</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3161953"/>
            <a:ext cx="4951462" cy="1328330"/>
          </a:xfrm>
        </p:spPr>
        <p:txBody>
          <a:bodyPr vert="horz" lIns="0" tIns="0" rIns="0" bIns="0" rtlCol="0" anchor="t">
            <a:noAutofit/>
          </a:bodyPr>
          <a:lstStyle/>
          <a:p>
            <a:pPr marL="215900" indent="-215900">
              <a:lnSpc>
                <a:spcPct val="220000"/>
              </a:lnSpc>
            </a:pPr>
            <a:r>
              <a:rPr lang="en-GB" sz="2000">
                <a:solidFill>
                  <a:schemeClr val="bg2"/>
                </a:solidFill>
                <a:latin typeface="Segoe UI"/>
                <a:cs typeface="Segoe UI"/>
              </a:rPr>
              <a:t>Uses 3rd party JavaScript library</a:t>
            </a:r>
          </a:p>
          <a:p>
            <a:pPr marL="215900" indent="-215900">
              <a:lnSpc>
                <a:spcPct val="220000"/>
              </a:lnSpc>
            </a:pPr>
            <a:r>
              <a:rPr lang="en-GB" sz="2000">
                <a:solidFill>
                  <a:schemeClr val="bg2"/>
                </a:solidFill>
                <a:latin typeface="Segoe UI"/>
                <a:cs typeface="Segoe UI"/>
              </a:rPr>
              <a:t>Able to modify nodes and colours</a:t>
            </a:r>
          </a:p>
          <a:p>
            <a:pPr marL="215900" indent="-215900">
              <a:lnSpc>
                <a:spcPct val="220000"/>
              </a:lnSpc>
            </a:pPr>
            <a:r>
              <a:rPr lang="en-GB" sz="2000">
                <a:solidFill>
                  <a:schemeClr val="bg2"/>
                </a:solidFill>
                <a:latin typeface="Segoe UI"/>
                <a:cs typeface="Segoe UI"/>
              </a:rPr>
              <a:t>Uses SVG properties</a:t>
            </a:r>
            <a:endParaRPr lang="en-GB" sz="2000">
              <a:solidFill>
                <a:schemeClr val="bg2"/>
              </a:solidFill>
            </a:endParaRPr>
          </a:p>
        </p:txBody>
      </p:sp>
      <p:pic>
        <p:nvPicPr>
          <p:cNvPr id="9" name="Picture Placeholder 8" descr="Logo, company name&#10;&#10;Description automatically generated">
            <a:extLst>
              <a:ext uri="{FF2B5EF4-FFF2-40B4-BE49-F238E27FC236}">
                <a16:creationId xmlns:a16="http://schemas.microsoft.com/office/drawing/2014/main" id="{7C2E76FA-6B7E-4736-B14A-564049C7800D}"/>
              </a:ext>
            </a:extLst>
          </p:cNvPr>
          <p:cNvPicPr>
            <a:picLocks noGrp="1" noChangeAspect="1"/>
          </p:cNvPicPr>
          <p:nvPr>
            <p:ph type="pic" sz="quarter" idx="13"/>
          </p:nvPr>
        </p:nvPicPr>
        <p:blipFill>
          <a:blip r:embed="rId3"/>
          <a:srcRect t="872" b="872"/>
          <a:stretch>
            <a:fillRect/>
          </a:stretch>
        </p:blipFill>
        <p:spPr/>
      </p:pic>
      <p:pic>
        <p:nvPicPr>
          <p:cNvPr id="2" name="Picture 6" descr="Diagram&#10;&#10;Description automatically generated">
            <a:extLst>
              <a:ext uri="{FF2B5EF4-FFF2-40B4-BE49-F238E27FC236}">
                <a16:creationId xmlns:a16="http://schemas.microsoft.com/office/drawing/2014/main" id="{228A4AE3-6AB9-42D6-98BD-CCDBC2976CCD}"/>
              </a:ext>
            </a:extLst>
          </p:cNvPr>
          <p:cNvPicPr>
            <a:picLocks noChangeAspect="1"/>
          </p:cNvPicPr>
          <p:nvPr/>
        </p:nvPicPr>
        <p:blipFill rotWithShape="1">
          <a:blip r:embed="rId4"/>
          <a:srcRect l="21475" t="11403" r="18688" b="20175"/>
          <a:stretch/>
        </p:blipFill>
        <p:spPr>
          <a:xfrm>
            <a:off x="775970" y="1497965"/>
            <a:ext cx="5306188" cy="3402165"/>
          </a:xfrm>
          <a:prstGeom prst="rect">
            <a:avLst/>
          </a:prstGeom>
        </p:spPr>
      </p:pic>
    </p:spTree>
    <p:extLst>
      <p:ext uri="{BB962C8B-B14F-4D97-AF65-F5344CB8AC3E}">
        <p14:creationId xmlns:p14="http://schemas.microsoft.com/office/powerpoint/2010/main" val="169945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8">
            <a:extLst>
              <a:ext uri="{FF2B5EF4-FFF2-40B4-BE49-F238E27FC236}">
                <a16:creationId xmlns:a16="http://schemas.microsoft.com/office/drawing/2014/main" id="{BB91E96C-652B-4A94-96D1-7AD57F34E49E}"/>
              </a:ext>
            </a:extLst>
          </p:cNvPr>
          <p:cNvSpPr txBox="1">
            <a:spLocks/>
          </p:cNvSpPr>
          <p:nvPr/>
        </p:nvSpPr>
        <p:spPr>
          <a:xfrm>
            <a:off x="1226927"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EXPRESS INTEREST</a:t>
            </a:r>
          </a:p>
        </p:txBody>
      </p:sp>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rtlCol="0"/>
          <a:lstStyle/>
          <a:p>
            <a:pPr rtl="0"/>
            <a:r>
              <a:rPr lang="en-GB"/>
              <a:t>TABLE OF CONTENTS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a:solidFill>
            <a:schemeClr val="bg1"/>
          </a:solidFill>
        </p:spPr>
        <p:txBody>
          <a:bodyPr rtlCol="0"/>
          <a:lstStyle/>
          <a:p>
            <a:pPr rtl="0"/>
            <a:endParaRPr lang="en-GB">
              <a:solidFill>
                <a:schemeClr val="bg1"/>
              </a:solidFill>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rtlCol="0">
            <a:normAutofit/>
          </a:bodyPr>
          <a:lstStyle/>
          <a:p>
            <a:pPr rtl="0"/>
            <a:r>
              <a:rPr lang="en-GB" sz="1800">
                <a:solidFill>
                  <a:schemeClr val="bg2">
                    <a:lumMod val="50000"/>
                  </a:schemeClr>
                </a:solidFill>
              </a:rPr>
              <a:t>PROBLEM</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a:solidFill>
            <a:schemeClr val="bg1"/>
          </a:solidFill>
          <a:ln w="6350">
            <a:solidFill>
              <a:schemeClr val="tx1"/>
            </a:solidFill>
          </a:ln>
        </p:spPr>
        <p:txBody>
          <a:bodyPr vert="horz" lIns="0" tIns="0" rIns="0" bIns="0" rtlCol="0" anchor="ctr" anchorCtr="0">
            <a:noAutofit/>
          </a:bodyPr>
          <a:lstStyle/>
          <a:p>
            <a:r>
              <a:rPr lang="en-GB">
                <a:solidFill>
                  <a:schemeClr val="bg1"/>
                </a:solidFill>
              </a:rPr>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rtlCol="0">
            <a:normAutofit/>
          </a:bodyPr>
          <a:lstStyle/>
          <a:p>
            <a:pPr rtl="0"/>
            <a:r>
              <a:rPr lang="en-GB" sz="1800">
                <a:solidFill>
                  <a:schemeClr val="bg2">
                    <a:lumMod val="50000"/>
                  </a:schemeClr>
                </a:solidFill>
              </a:rPr>
              <a:t>SYSTEM ARCHITECTURE</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en-GB"/>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rtlCol="0">
            <a:normAutofit/>
          </a:bodyPr>
          <a:lstStyle/>
          <a:p>
            <a:pPr rtl="0"/>
            <a:r>
              <a:rPr lang="en-GB" sz="1800">
                <a:solidFill>
                  <a:schemeClr val="bg2">
                    <a:lumMod val="50000"/>
                  </a:schemeClr>
                </a:solidFill>
              </a:rPr>
              <a:t>CORE IMPLEMENTATION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en-GB" smtClean="0"/>
              <a:pPr rtl="0"/>
              <a:t>26</a:t>
            </a:fld>
            <a:endParaRPr lang="en-GB"/>
          </a:p>
        </p:txBody>
      </p:sp>
      <p:sp>
        <p:nvSpPr>
          <p:cNvPr id="35" name="Text Placeholder 9">
            <a:extLst>
              <a:ext uri="{FF2B5EF4-FFF2-40B4-BE49-F238E27FC236}">
                <a16:creationId xmlns:a16="http://schemas.microsoft.com/office/drawing/2014/main" id="{69A4CE14-AE33-4260-90F7-907D976E5F9B}"/>
              </a:ext>
            </a:extLst>
          </p:cNvPr>
          <p:cNvSpPr txBox="1">
            <a:spLocks/>
          </p:cNvSpPr>
          <p:nvPr/>
        </p:nvSpPr>
        <p:spPr>
          <a:xfrm>
            <a:off x="1226927" y="4733625"/>
            <a:ext cx="978408" cy="978408"/>
          </a:xfrm>
          <a:prstGeom prst="ellipse">
            <a:avLst/>
          </a:prstGeom>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no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4</a:t>
            </a:r>
          </a:p>
        </p:txBody>
      </p:sp>
      <p:sp>
        <p:nvSpPr>
          <p:cNvPr id="37" name="Text Placeholder 11">
            <a:extLst>
              <a:ext uri="{FF2B5EF4-FFF2-40B4-BE49-F238E27FC236}">
                <a16:creationId xmlns:a16="http://schemas.microsoft.com/office/drawing/2014/main" id="{A81666B2-427C-4F29-AF33-F4E03809C4C1}"/>
              </a:ext>
            </a:extLst>
          </p:cNvPr>
          <p:cNvSpPr txBox="1">
            <a:spLocks/>
          </p:cNvSpPr>
          <p:nvPr/>
        </p:nvSpPr>
        <p:spPr>
          <a:xfrm>
            <a:off x="4871314" y="4733625"/>
            <a:ext cx="978408" cy="978408"/>
          </a:xfrm>
          <a:prstGeom prst="ellipse">
            <a:avLst/>
          </a:prstGeom>
          <a:ln w="6350">
            <a:solidFill>
              <a:schemeClr val="tx1"/>
            </a:solidFill>
          </a:ln>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000" b="1" kern="1200">
                <a:ln w="6350">
                  <a:solidFill>
                    <a:schemeClr val="tx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5</a:t>
            </a:r>
          </a:p>
        </p:txBody>
      </p:sp>
      <p:sp>
        <p:nvSpPr>
          <p:cNvPr id="38" name="Text Placeholder 12">
            <a:extLst>
              <a:ext uri="{FF2B5EF4-FFF2-40B4-BE49-F238E27FC236}">
                <a16:creationId xmlns:a16="http://schemas.microsoft.com/office/drawing/2014/main" id="{B30D67C1-903F-4245-8D82-C344F822C2CF}"/>
              </a:ext>
            </a:extLst>
          </p:cNvPr>
          <p:cNvSpPr txBox="1">
            <a:spLocks/>
          </p:cNvSpPr>
          <p:nvPr/>
        </p:nvSpPr>
        <p:spPr>
          <a:xfrm>
            <a:off x="4871314"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solidFill>
                  <a:schemeClr val="bg2">
                    <a:lumMod val="50000"/>
                  </a:schemeClr>
                </a:solidFill>
              </a:rPr>
              <a:t>VISUAL PLANNER</a:t>
            </a:r>
          </a:p>
        </p:txBody>
      </p:sp>
      <p:sp>
        <p:nvSpPr>
          <p:cNvPr id="39" name="Text Placeholder 14">
            <a:extLst>
              <a:ext uri="{FF2B5EF4-FFF2-40B4-BE49-F238E27FC236}">
                <a16:creationId xmlns:a16="http://schemas.microsoft.com/office/drawing/2014/main" id="{03F061C4-0093-4049-8A8B-0D371DA3B075}"/>
              </a:ext>
            </a:extLst>
          </p:cNvPr>
          <p:cNvSpPr txBox="1">
            <a:spLocks/>
          </p:cNvSpPr>
          <p:nvPr/>
        </p:nvSpPr>
        <p:spPr>
          <a:xfrm>
            <a:off x="8515702" y="4733625"/>
            <a:ext cx="978408" cy="978408"/>
          </a:xfrm>
          <a:prstGeom prst="ellipse">
            <a:avLst/>
          </a:prstGeom>
          <a:solidFill>
            <a:schemeClr val="bg2"/>
          </a:solidFill>
          <a:ln w="6350">
            <a:solidFill>
              <a:schemeClr val="tx1"/>
            </a:solidFill>
          </a:ln>
        </p:spPr>
        <p:txBody>
          <a:bodyPr vert="horz" lIns="0" tIns="0" rIns="0" bIns="0" rtlCol="0" anchor="ctr" anchorCtr="0">
            <a:noAutofit/>
          </a:bodyPr>
          <a:lstStyle>
            <a:defPPr rtl="0">
              <a:defRPr lang="en-gb"/>
            </a:defPPr>
            <a:lvl1pPr indent="0" algn="ctr">
              <a:lnSpc>
                <a:spcPct val="90000"/>
              </a:lnSpc>
              <a:spcBef>
                <a:spcPts val="1000"/>
              </a:spcBef>
              <a:buFont typeface="Arial" panose="020B0604020202020204" pitchFamily="34" charset="0"/>
              <a:buNone/>
              <a:defRPr sz="7000" b="1">
                <a:ln w="6350">
                  <a:solidFill>
                    <a:schemeClr val="tx1"/>
                  </a:solidFill>
                </a:ln>
                <a:solidFill>
                  <a:schemeClr val="bg1"/>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6</a:t>
            </a:r>
          </a:p>
        </p:txBody>
      </p:sp>
      <p:sp>
        <p:nvSpPr>
          <p:cNvPr id="40" name="Text Placeholder 15">
            <a:extLst>
              <a:ext uri="{FF2B5EF4-FFF2-40B4-BE49-F238E27FC236}">
                <a16:creationId xmlns:a16="http://schemas.microsoft.com/office/drawing/2014/main" id="{417393ED-219A-4855-B413-13661A535F4D}"/>
              </a:ext>
            </a:extLst>
          </p:cNvPr>
          <p:cNvSpPr txBox="1">
            <a:spLocks/>
          </p:cNvSpPr>
          <p:nvPr/>
        </p:nvSpPr>
        <p:spPr>
          <a:xfrm>
            <a:off x="8515702" y="5831717"/>
            <a:ext cx="2944368"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800"/>
              <a:t>LIVE DEMO</a:t>
            </a:r>
          </a:p>
        </p:txBody>
      </p:sp>
      <p:cxnSp>
        <p:nvCxnSpPr>
          <p:cNvPr id="7" name="Straight Connector 6">
            <a:extLst>
              <a:ext uri="{FF2B5EF4-FFF2-40B4-BE49-F238E27FC236}">
                <a16:creationId xmlns:a16="http://schemas.microsoft.com/office/drawing/2014/main" id="{2BB25CD6-80A9-4D20-A667-53624332EAA9}"/>
              </a:ext>
            </a:extLst>
          </p:cNvPr>
          <p:cNvCxnSpPr>
            <a:stCxn id="35" idx="6"/>
            <a:endCxn id="37" idx="2"/>
          </p:cNvCxnSpPr>
          <p:nvPr/>
        </p:nvCxnSpPr>
        <p:spPr>
          <a:xfrm>
            <a:off x="2205335" y="5222829"/>
            <a:ext cx="26659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C6FBCD-C9EF-4F56-B8BA-6A5EDAB2EBA1}"/>
              </a:ext>
            </a:extLst>
          </p:cNvPr>
          <p:cNvCxnSpPr>
            <a:cxnSpLocks/>
            <a:stCxn id="37" idx="6"/>
            <a:endCxn id="39" idx="2"/>
          </p:cNvCxnSpPr>
          <p:nvPr/>
        </p:nvCxnSpPr>
        <p:spPr>
          <a:xfrm>
            <a:off x="5849722" y="5222829"/>
            <a:ext cx="2665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Placeholder 30">
            <a:extLst>
              <a:ext uri="{FF2B5EF4-FFF2-40B4-BE49-F238E27FC236}">
                <a16:creationId xmlns:a16="http://schemas.microsoft.com/office/drawing/2014/main" id="{B28794C5-ABB6-42FE-B008-EFD9F7E0BBB1}"/>
              </a:ext>
            </a:extLst>
          </p:cNvPr>
          <p:cNvPicPr>
            <a:picLocks noGrp="1" noChangeAspect="1"/>
          </p:cNvPicPr>
          <p:nvPr>
            <p:ph type="pic" sz="quarter" idx="36"/>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91" t="15414" r="22340" b="30178"/>
          <a:stretch/>
        </p:blipFill>
        <p:spPr>
          <a:xfrm>
            <a:off x="1169960" y="2734727"/>
            <a:ext cx="1123930" cy="1106423"/>
          </a:xfrm>
        </p:spPr>
      </p:pic>
    </p:spTree>
    <p:extLst>
      <p:ext uri="{BB962C8B-B14F-4D97-AF65-F5344CB8AC3E}">
        <p14:creationId xmlns:p14="http://schemas.microsoft.com/office/powerpoint/2010/main" val="1727038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normAutofit/>
          </a:bodyPr>
          <a:lstStyle/>
          <a:p>
            <a:pPr>
              <a:lnSpc>
                <a:spcPct val="150000"/>
              </a:lnSpc>
            </a:pPr>
            <a:r>
              <a:rPr lang="en-GB">
                <a:solidFill>
                  <a:srgbClr val="FFFFFF"/>
                </a:solidFill>
              </a:rPr>
              <a:t>DESIGN - FACADE</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vert="horz" lIns="0" tIns="0" rIns="0" bIns="0" rtlCol="0" anchor="t">
            <a:noAutofit/>
          </a:bodyPr>
          <a:lstStyle/>
          <a:p>
            <a:pPr rtl="0"/>
            <a:r>
              <a:rPr lang="en-GB">
                <a:cs typeface="Segoe UI Semibold"/>
              </a:rPr>
              <a:t>PROGRESSION TREE</a:t>
            </a:r>
            <a:endParaRPr lang="en-GB">
              <a:solidFill>
                <a:schemeClr val="tx1"/>
              </a:solidFill>
            </a:endParaRP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27</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55" name="Text Placeholder 7">
            <a:extLst>
              <a:ext uri="{FF2B5EF4-FFF2-40B4-BE49-F238E27FC236}">
                <a16:creationId xmlns:a16="http://schemas.microsoft.com/office/drawing/2014/main" id="{4E86245C-A326-4335-A0AA-1067AB4325D8}"/>
              </a:ext>
            </a:extLst>
          </p:cNvPr>
          <p:cNvSpPr>
            <a:spLocks noGrp="1"/>
          </p:cNvSpPr>
          <p:nvPr>
            <p:ph type="body" idx="14"/>
          </p:nvPr>
        </p:nvSpPr>
        <p:spPr>
          <a:xfrm>
            <a:off x="6935737" y="3161953"/>
            <a:ext cx="4951462" cy="1328330"/>
          </a:xfrm>
        </p:spPr>
        <p:txBody>
          <a:bodyPr vert="horz" lIns="0" tIns="0" rIns="0" bIns="0" rtlCol="0" anchor="t">
            <a:noAutofit/>
          </a:bodyPr>
          <a:lstStyle/>
          <a:p>
            <a:pPr marL="215900" indent="-215900">
              <a:lnSpc>
                <a:spcPct val="220000"/>
              </a:lnSpc>
            </a:pPr>
            <a:r>
              <a:rPr lang="en-GB" sz="2000">
                <a:solidFill>
                  <a:schemeClr val="bg2"/>
                </a:solidFill>
                <a:latin typeface="Segoe UI"/>
                <a:cs typeface="Segoe UI"/>
              </a:rPr>
              <a:t>Able to hide complicated implementation</a:t>
            </a:r>
            <a:endParaRPr lang="en-US">
              <a:solidFill>
                <a:schemeClr val="bg2"/>
              </a:solidFill>
            </a:endParaRPr>
          </a:p>
          <a:p>
            <a:pPr marL="0" indent="0">
              <a:lnSpc>
                <a:spcPct val="220000"/>
              </a:lnSpc>
              <a:buNone/>
            </a:pPr>
            <a:endParaRPr lang="en-GB" sz="2000">
              <a:solidFill>
                <a:schemeClr val="bg2"/>
              </a:solidFill>
            </a:endParaRPr>
          </a:p>
        </p:txBody>
      </p:sp>
      <p:pic>
        <p:nvPicPr>
          <p:cNvPr id="9" name="Picture Placeholder 8" descr="Logo, company name&#10;&#10;Description automatically generated">
            <a:extLst>
              <a:ext uri="{FF2B5EF4-FFF2-40B4-BE49-F238E27FC236}">
                <a16:creationId xmlns:a16="http://schemas.microsoft.com/office/drawing/2014/main" id="{7C2E76FA-6B7E-4736-B14A-564049C7800D}"/>
              </a:ext>
            </a:extLst>
          </p:cNvPr>
          <p:cNvPicPr>
            <a:picLocks noGrp="1" noChangeAspect="1"/>
          </p:cNvPicPr>
          <p:nvPr>
            <p:ph type="pic" sz="quarter" idx="13"/>
          </p:nvPr>
        </p:nvPicPr>
        <p:blipFill>
          <a:blip r:embed="rId3"/>
          <a:srcRect t="872" b="872"/>
          <a:stretch>
            <a:fillRect/>
          </a:stretch>
        </p:blipFill>
        <p:spPr/>
      </p:pic>
      <p:pic>
        <p:nvPicPr>
          <p:cNvPr id="7" name="Picture 7" descr="A picture containing text&#10;&#10;Description automatically generated">
            <a:extLst>
              <a:ext uri="{FF2B5EF4-FFF2-40B4-BE49-F238E27FC236}">
                <a16:creationId xmlns:a16="http://schemas.microsoft.com/office/drawing/2014/main" id="{89ED6BFD-4980-4151-8716-4AC4BAC9AD30}"/>
              </a:ext>
            </a:extLst>
          </p:cNvPr>
          <p:cNvPicPr>
            <a:picLocks noChangeAspect="1"/>
          </p:cNvPicPr>
          <p:nvPr/>
        </p:nvPicPr>
        <p:blipFill>
          <a:blip r:embed="rId4"/>
          <a:stretch>
            <a:fillRect/>
          </a:stretch>
        </p:blipFill>
        <p:spPr>
          <a:xfrm>
            <a:off x="514673" y="2404321"/>
            <a:ext cx="6167356" cy="1015652"/>
          </a:xfrm>
          <a:prstGeom prst="rect">
            <a:avLst/>
          </a:prstGeom>
        </p:spPr>
      </p:pic>
    </p:spTree>
    <p:extLst>
      <p:ext uri="{BB962C8B-B14F-4D97-AF65-F5344CB8AC3E}">
        <p14:creationId xmlns:p14="http://schemas.microsoft.com/office/powerpoint/2010/main" val="2906862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1" descr="A close up of a person&#10;&#10;Description automatically generated">
            <a:extLst>
              <a:ext uri="{FF2B5EF4-FFF2-40B4-BE49-F238E27FC236}">
                <a16:creationId xmlns:a16="http://schemas.microsoft.com/office/drawing/2014/main" id="{442BD775-8F8C-4B77-B2C4-77877ECB4A4A}"/>
              </a:ext>
            </a:extLst>
          </p:cNvPr>
          <p:cNvPicPr>
            <a:picLocks noGrp="1" noChangeAspect="1"/>
          </p:cNvPicPr>
          <p:nvPr>
            <p:ph type="pic" sz="quarter" idx="39"/>
          </p:nvPr>
        </p:nvPicPr>
        <p:blipFill rotWithShape="1">
          <a:blip r:embed="rId3"/>
          <a:srcRect/>
          <a:stretch/>
        </p:blipFill>
        <p:spPr>
          <a:xfrm>
            <a:off x="4469831" y="2764228"/>
            <a:ext cx="1092110" cy="1106488"/>
          </a:xfrm>
        </p:spPr>
      </p:pic>
      <p:sp>
        <p:nvSpPr>
          <p:cNvPr id="5" name="Title 4">
            <a:extLst>
              <a:ext uri="{FF2B5EF4-FFF2-40B4-BE49-F238E27FC236}">
                <a16:creationId xmlns:a16="http://schemas.microsoft.com/office/drawing/2014/main" id="{EC73CEBD-6C08-4E0C-9E82-28D34A80CBB8}"/>
              </a:ext>
            </a:extLst>
          </p:cNvPr>
          <p:cNvSpPr>
            <a:spLocks noGrp="1"/>
          </p:cNvSpPr>
          <p:nvPr>
            <p:ph type="title"/>
          </p:nvPr>
        </p:nvSpPr>
        <p:spPr/>
        <p:txBody>
          <a:bodyPr rtlCol="0"/>
          <a:lstStyle/>
          <a:p>
            <a:pPr rtl="0"/>
            <a:r>
              <a:rPr lang="en-GB"/>
              <a:t>MEET THE TEAM</a:t>
            </a:r>
          </a:p>
        </p:txBody>
      </p:sp>
      <p:pic>
        <p:nvPicPr>
          <p:cNvPr id="29" name="Picture Placeholder 28" descr="A person posing for the camera&#10;&#10;Description automatically generated">
            <a:extLst>
              <a:ext uri="{FF2B5EF4-FFF2-40B4-BE49-F238E27FC236}">
                <a16:creationId xmlns:a16="http://schemas.microsoft.com/office/drawing/2014/main" id="{A708FADF-CDF9-4068-A8FE-942FF9B74D1A}"/>
              </a:ext>
            </a:extLst>
          </p:cNvPr>
          <p:cNvPicPr>
            <a:picLocks noGrp="1" noChangeAspect="1"/>
          </p:cNvPicPr>
          <p:nvPr>
            <p:ph type="pic" sz="quarter" idx="33"/>
          </p:nvPr>
        </p:nvPicPr>
        <p:blipFill>
          <a:blip r:embed="rId4"/>
          <a:srcRect/>
          <a:stretch>
            <a:fillRect/>
          </a:stretch>
        </p:blipFill>
        <p:spPr>
          <a:xfrm>
            <a:off x="774419" y="2764036"/>
            <a:ext cx="1048892" cy="1106423"/>
          </a:xfrm>
        </p:spPr>
      </p:pic>
      <p:sp>
        <p:nvSpPr>
          <p:cNvPr id="9" name="Text Placeholder 8">
            <a:extLst>
              <a:ext uri="{FF2B5EF4-FFF2-40B4-BE49-F238E27FC236}">
                <a16:creationId xmlns:a16="http://schemas.microsoft.com/office/drawing/2014/main" id="{E8E00B54-1018-41A0-92AF-46D993630EBD}"/>
              </a:ext>
            </a:extLst>
          </p:cNvPr>
          <p:cNvSpPr>
            <a:spLocks noGrp="1"/>
          </p:cNvSpPr>
          <p:nvPr>
            <p:ph type="body" idx="16"/>
          </p:nvPr>
        </p:nvSpPr>
        <p:spPr/>
        <p:txBody>
          <a:bodyPr rtlCol="0">
            <a:normAutofit/>
          </a:bodyPr>
          <a:lstStyle/>
          <a:p>
            <a:pPr rtl="0"/>
            <a:r>
              <a:rPr lang="en-GB"/>
              <a:t>Austen</a:t>
            </a:r>
          </a:p>
        </p:txBody>
      </p:sp>
      <p:sp>
        <p:nvSpPr>
          <p:cNvPr id="8" name="Text Placeholder 7">
            <a:extLst>
              <a:ext uri="{FF2B5EF4-FFF2-40B4-BE49-F238E27FC236}">
                <a16:creationId xmlns:a16="http://schemas.microsoft.com/office/drawing/2014/main" id="{8B8E9E7A-1401-4E48-8C01-EA96A17BDF2A}"/>
              </a:ext>
            </a:extLst>
          </p:cNvPr>
          <p:cNvSpPr>
            <a:spLocks noGrp="1"/>
          </p:cNvSpPr>
          <p:nvPr>
            <p:ph type="body" idx="14"/>
          </p:nvPr>
        </p:nvSpPr>
        <p:spPr/>
        <p:txBody>
          <a:bodyPr rtlCol="0"/>
          <a:lstStyle/>
          <a:p>
            <a:pPr rtl="0"/>
            <a:r>
              <a:rPr lang="en-GB"/>
              <a:t>Y2 CS</a:t>
            </a:r>
          </a:p>
        </p:txBody>
      </p:sp>
      <p:sp>
        <p:nvSpPr>
          <p:cNvPr id="15" name="Text Placeholder 14">
            <a:extLst>
              <a:ext uri="{FF2B5EF4-FFF2-40B4-BE49-F238E27FC236}">
                <a16:creationId xmlns:a16="http://schemas.microsoft.com/office/drawing/2014/main" id="{EA6A43FA-5FFA-484D-8D0E-4C7A54F256A7}"/>
              </a:ext>
            </a:extLst>
          </p:cNvPr>
          <p:cNvSpPr>
            <a:spLocks noGrp="1"/>
          </p:cNvSpPr>
          <p:nvPr>
            <p:ph type="body" idx="38"/>
          </p:nvPr>
        </p:nvSpPr>
        <p:spPr/>
        <p:txBody>
          <a:bodyPr rtlCol="0">
            <a:normAutofit/>
          </a:bodyPr>
          <a:lstStyle/>
          <a:p>
            <a:pPr rtl="0"/>
            <a:r>
              <a:rPr lang="en-GB"/>
              <a:t>Sandra</a:t>
            </a:r>
          </a:p>
        </p:txBody>
      </p:sp>
      <p:sp>
        <p:nvSpPr>
          <p:cNvPr id="14" name="Text Placeholder 13">
            <a:extLst>
              <a:ext uri="{FF2B5EF4-FFF2-40B4-BE49-F238E27FC236}">
                <a16:creationId xmlns:a16="http://schemas.microsoft.com/office/drawing/2014/main" id="{35DC5F9B-BC45-47B1-9569-03F24C5366F9}"/>
              </a:ext>
            </a:extLst>
          </p:cNvPr>
          <p:cNvSpPr>
            <a:spLocks noGrp="1"/>
          </p:cNvSpPr>
          <p:nvPr>
            <p:ph type="body" idx="37"/>
          </p:nvPr>
        </p:nvSpPr>
        <p:spPr/>
        <p:txBody>
          <a:bodyPr rtlCol="0"/>
          <a:lstStyle/>
          <a:p>
            <a:pPr rtl="0"/>
            <a:r>
              <a:rPr lang="en-GB"/>
              <a:t>Y2 CS</a:t>
            </a:r>
          </a:p>
        </p:txBody>
      </p:sp>
      <p:pic>
        <p:nvPicPr>
          <p:cNvPr id="37" name="Picture Placeholder 36" descr="A person posing for the camera&#10;&#10;Description automatically generated">
            <a:extLst>
              <a:ext uri="{FF2B5EF4-FFF2-40B4-BE49-F238E27FC236}">
                <a16:creationId xmlns:a16="http://schemas.microsoft.com/office/drawing/2014/main" id="{F1002F14-48E2-4C6C-8D4B-E53C0E3ACF27}"/>
              </a:ext>
            </a:extLst>
          </p:cNvPr>
          <p:cNvPicPr>
            <a:picLocks noGrp="1" noChangeAspect="1"/>
          </p:cNvPicPr>
          <p:nvPr>
            <p:ph type="pic" sz="quarter" idx="45"/>
          </p:nvPr>
        </p:nvPicPr>
        <p:blipFill>
          <a:blip r:embed="rId5"/>
          <a:srcRect/>
          <a:stretch>
            <a:fillRect/>
          </a:stretch>
        </p:blipFill>
        <p:spPr>
          <a:xfrm>
            <a:off x="8216743" y="2764036"/>
            <a:ext cx="1106423" cy="1106423"/>
          </a:xfrm>
        </p:spPr>
      </p:pic>
      <p:sp>
        <p:nvSpPr>
          <p:cNvPr id="21" name="Text Placeholder 20">
            <a:extLst>
              <a:ext uri="{FF2B5EF4-FFF2-40B4-BE49-F238E27FC236}">
                <a16:creationId xmlns:a16="http://schemas.microsoft.com/office/drawing/2014/main" id="{147D9385-B136-49E1-B50C-69B506A798B8}"/>
              </a:ext>
            </a:extLst>
          </p:cNvPr>
          <p:cNvSpPr>
            <a:spLocks noGrp="1"/>
          </p:cNvSpPr>
          <p:nvPr>
            <p:ph type="body" idx="44"/>
          </p:nvPr>
        </p:nvSpPr>
        <p:spPr/>
        <p:txBody>
          <a:bodyPr rtlCol="0">
            <a:normAutofit/>
          </a:bodyPr>
          <a:lstStyle/>
          <a:p>
            <a:pPr rtl="0"/>
            <a:r>
              <a:rPr lang="en-GB"/>
              <a:t>Sunny</a:t>
            </a:r>
          </a:p>
        </p:txBody>
      </p:sp>
      <p:sp>
        <p:nvSpPr>
          <p:cNvPr id="20" name="Text Placeholder 19">
            <a:extLst>
              <a:ext uri="{FF2B5EF4-FFF2-40B4-BE49-F238E27FC236}">
                <a16:creationId xmlns:a16="http://schemas.microsoft.com/office/drawing/2014/main" id="{41A02D9C-967F-448E-86B7-F059F13F3C49}"/>
              </a:ext>
            </a:extLst>
          </p:cNvPr>
          <p:cNvSpPr>
            <a:spLocks noGrp="1"/>
          </p:cNvSpPr>
          <p:nvPr>
            <p:ph type="body" idx="43"/>
          </p:nvPr>
        </p:nvSpPr>
        <p:spPr/>
        <p:txBody>
          <a:bodyPr rtlCol="0"/>
          <a:lstStyle/>
          <a:p>
            <a:pPr rtl="0"/>
            <a:r>
              <a:rPr lang="en-GB"/>
              <a:t>Y2 CS</a:t>
            </a:r>
          </a:p>
        </p:txBody>
      </p:sp>
      <p:pic>
        <p:nvPicPr>
          <p:cNvPr id="31" name="Picture Placeholder 30">
            <a:extLst>
              <a:ext uri="{FF2B5EF4-FFF2-40B4-BE49-F238E27FC236}">
                <a16:creationId xmlns:a16="http://schemas.microsoft.com/office/drawing/2014/main" id="{D5DA1A83-8A79-4EA5-9999-C608FC485F96}"/>
              </a:ext>
            </a:extLst>
          </p:cNvPr>
          <p:cNvPicPr>
            <a:picLocks noGrp="1" noChangeAspect="1"/>
          </p:cNvPicPr>
          <p:nvPr>
            <p:ph type="pic" sz="quarter" idx="36"/>
          </p:nvPr>
        </p:nvPicPr>
        <p:blipFill>
          <a:blip r:embed="rId6"/>
          <a:srcRect t="14001" b="14001"/>
          <a:stretch/>
        </p:blipFill>
        <p:spPr>
          <a:xfrm>
            <a:off x="702494" y="4252246"/>
            <a:ext cx="1123930" cy="1106423"/>
          </a:xfrm>
        </p:spPr>
      </p:pic>
      <p:sp>
        <p:nvSpPr>
          <p:cNvPr id="12" name="Text Placeholder 11">
            <a:extLst>
              <a:ext uri="{FF2B5EF4-FFF2-40B4-BE49-F238E27FC236}">
                <a16:creationId xmlns:a16="http://schemas.microsoft.com/office/drawing/2014/main" id="{B11CC907-EFCA-4CEC-AC44-3398B08E17B6}"/>
              </a:ext>
            </a:extLst>
          </p:cNvPr>
          <p:cNvSpPr>
            <a:spLocks noGrp="1"/>
          </p:cNvSpPr>
          <p:nvPr>
            <p:ph type="body" idx="35"/>
          </p:nvPr>
        </p:nvSpPr>
        <p:spPr/>
        <p:txBody>
          <a:bodyPr rtlCol="0"/>
          <a:lstStyle/>
          <a:p>
            <a:pPr rtl="0"/>
            <a:r>
              <a:rPr lang="en-GB"/>
              <a:t>Wei Lun</a:t>
            </a:r>
          </a:p>
        </p:txBody>
      </p:sp>
      <p:sp>
        <p:nvSpPr>
          <p:cNvPr id="11" name="Text Placeholder 10">
            <a:extLst>
              <a:ext uri="{FF2B5EF4-FFF2-40B4-BE49-F238E27FC236}">
                <a16:creationId xmlns:a16="http://schemas.microsoft.com/office/drawing/2014/main" id="{4B8E0463-D6FB-4AF0-B713-3509AC7FCDF3}"/>
              </a:ext>
            </a:extLst>
          </p:cNvPr>
          <p:cNvSpPr>
            <a:spLocks noGrp="1"/>
          </p:cNvSpPr>
          <p:nvPr>
            <p:ph type="body" idx="34"/>
          </p:nvPr>
        </p:nvSpPr>
        <p:spPr/>
        <p:txBody>
          <a:bodyPr rtlCol="0"/>
          <a:lstStyle/>
          <a:p>
            <a:pPr rtl="0"/>
            <a:r>
              <a:rPr lang="en-GB"/>
              <a:t>Y2 BCG</a:t>
            </a:r>
          </a:p>
        </p:txBody>
      </p:sp>
      <p:sp>
        <p:nvSpPr>
          <p:cNvPr id="18" name="Text Placeholder 17">
            <a:extLst>
              <a:ext uri="{FF2B5EF4-FFF2-40B4-BE49-F238E27FC236}">
                <a16:creationId xmlns:a16="http://schemas.microsoft.com/office/drawing/2014/main" id="{69CBA094-5068-4A31-8608-0B82623441B0}"/>
              </a:ext>
            </a:extLst>
          </p:cNvPr>
          <p:cNvSpPr>
            <a:spLocks noGrp="1"/>
          </p:cNvSpPr>
          <p:nvPr>
            <p:ph type="body" idx="41"/>
          </p:nvPr>
        </p:nvSpPr>
        <p:spPr/>
        <p:txBody>
          <a:bodyPr rtlCol="0"/>
          <a:lstStyle/>
          <a:p>
            <a:pPr rtl="0"/>
            <a:r>
              <a:rPr lang="en-GB"/>
              <a:t>Yi Shen</a:t>
            </a:r>
          </a:p>
        </p:txBody>
      </p:sp>
      <p:sp>
        <p:nvSpPr>
          <p:cNvPr id="17" name="Text Placeholder 16">
            <a:extLst>
              <a:ext uri="{FF2B5EF4-FFF2-40B4-BE49-F238E27FC236}">
                <a16:creationId xmlns:a16="http://schemas.microsoft.com/office/drawing/2014/main" id="{D3FB2709-DCAC-409A-A8AC-512006324CA0}"/>
              </a:ext>
            </a:extLst>
          </p:cNvPr>
          <p:cNvSpPr>
            <a:spLocks noGrp="1"/>
          </p:cNvSpPr>
          <p:nvPr>
            <p:ph type="body" idx="40"/>
          </p:nvPr>
        </p:nvSpPr>
        <p:spPr/>
        <p:txBody>
          <a:bodyPr rtlCol="0"/>
          <a:lstStyle/>
          <a:p>
            <a:pPr rtl="0"/>
            <a:r>
              <a:rPr lang="en-GB"/>
              <a:t>Y2 CS</a:t>
            </a:r>
          </a:p>
        </p:txBody>
      </p:sp>
      <p:pic>
        <p:nvPicPr>
          <p:cNvPr id="39" name="Picture Placeholder 38">
            <a:extLst>
              <a:ext uri="{FF2B5EF4-FFF2-40B4-BE49-F238E27FC236}">
                <a16:creationId xmlns:a16="http://schemas.microsoft.com/office/drawing/2014/main" id="{17AC82E1-4FC1-4FDD-95AF-9A92CEFFC144}"/>
              </a:ext>
            </a:extLst>
          </p:cNvPr>
          <p:cNvPicPr>
            <a:picLocks noGrp="1" noChangeAspect="1"/>
          </p:cNvPicPr>
          <p:nvPr>
            <p:ph type="pic" sz="quarter" idx="48"/>
          </p:nvPr>
        </p:nvPicPr>
        <p:blipFill>
          <a:blip r:embed="rId7"/>
          <a:srcRect/>
          <a:stretch>
            <a:fillRect/>
          </a:stretch>
        </p:blipFill>
        <p:spPr>
          <a:xfrm>
            <a:off x="8214902" y="4191893"/>
            <a:ext cx="1106423" cy="1106423"/>
          </a:xfrm>
        </p:spPr>
      </p:pic>
      <p:sp>
        <p:nvSpPr>
          <p:cNvPr id="24" name="Text Placeholder 23">
            <a:extLst>
              <a:ext uri="{FF2B5EF4-FFF2-40B4-BE49-F238E27FC236}">
                <a16:creationId xmlns:a16="http://schemas.microsoft.com/office/drawing/2014/main" id="{3E78F880-37A0-44ED-9FE3-072A94BE41C0}"/>
              </a:ext>
            </a:extLst>
          </p:cNvPr>
          <p:cNvSpPr>
            <a:spLocks noGrp="1"/>
          </p:cNvSpPr>
          <p:nvPr>
            <p:ph type="body" idx="47"/>
          </p:nvPr>
        </p:nvSpPr>
        <p:spPr/>
        <p:txBody>
          <a:bodyPr rtlCol="0"/>
          <a:lstStyle/>
          <a:p>
            <a:pPr rtl="0"/>
            <a:r>
              <a:rPr lang="en-GB"/>
              <a:t>Yu Chen</a:t>
            </a:r>
          </a:p>
        </p:txBody>
      </p:sp>
      <p:sp>
        <p:nvSpPr>
          <p:cNvPr id="23" name="Text Placeholder 22">
            <a:extLst>
              <a:ext uri="{FF2B5EF4-FFF2-40B4-BE49-F238E27FC236}">
                <a16:creationId xmlns:a16="http://schemas.microsoft.com/office/drawing/2014/main" id="{B4AF37E2-1BAA-4437-8BC1-97C399F3C70F}"/>
              </a:ext>
            </a:extLst>
          </p:cNvPr>
          <p:cNvSpPr>
            <a:spLocks noGrp="1"/>
          </p:cNvSpPr>
          <p:nvPr>
            <p:ph type="body" idx="46"/>
          </p:nvPr>
        </p:nvSpPr>
        <p:spPr/>
        <p:txBody>
          <a:bodyPr rtlCol="0"/>
          <a:lstStyle/>
          <a:p>
            <a:pPr rtl="0"/>
            <a:r>
              <a:rPr lang="en-GB"/>
              <a:t>Y2 CS</a:t>
            </a:r>
          </a:p>
        </p:txBody>
      </p:sp>
      <p:sp>
        <p:nvSpPr>
          <p:cNvPr id="4" name="Slide Number Placeholder 3">
            <a:extLst>
              <a:ext uri="{FF2B5EF4-FFF2-40B4-BE49-F238E27FC236}">
                <a16:creationId xmlns:a16="http://schemas.microsoft.com/office/drawing/2014/main" id="{B07308EF-8E55-47A7-8860-7C83879E80E5}"/>
              </a:ext>
            </a:extLst>
          </p:cNvPr>
          <p:cNvSpPr>
            <a:spLocks noGrp="1"/>
          </p:cNvSpPr>
          <p:nvPr>
            <p:ph type="sldNum" sz="quarter" idx="12"/>
          </p:nvPr>
        </p:nvSpPr>
        <p:spPr/>
        <p:txBody>
          <a:bodyPr rtlCol="0"/>
          <a:lstStyle/>
          <a:p>
            <a:pPr rtl="0"/>
            <a:fld id="{8D581BC7-E183-40DB-AC97-C19EA4EB8894}" type="slidenum">
              <a:rPr lang="en-GB" smtClean="0"/>
              <a:t>28</a:t>
            </a:fld>
            <a:endParaRPr lang="en-GB"/>
          </a:p>
        </p:txBody>
      </p:sp>
      <p:sp>
        <p:nvSpPr>
          <p:cNvPr id="3" name="Footer Placeholder 2">
            <a:extLst>
              <a:ext uri="{FF2B5EF4-FFF2-40B4-BE49-F238E27FC236}">
                <a16:creationId xmlns:a16="http://schemas.microsoft.com/office/drawing/2014/main" id="{10A2A28C-687F-445D-9377-8CE82F013555}"/>
              </a:ext>
            </a:extLst>
          </p:cNvPr>
          <p:cNvSpPr>
            <a:spLocks noGrp="1"/>
          </p:cNvSpPr>
          <p:nvPr>
            <p:ph type="ftr" sz="quarter" idx="11"/>
          </p:nvPr>
        </p:nvSpPr>
        <p:spPr/>
        <p:txBody>
          <a:bodyPr rtlCol="0"/>
          <a:lstStyle/>
          <a:p>
            <a:pPr rtl="0"/>
            <a:r>
              <a:rPr lang="en-GB"/>
              <a:t>Team Digist</a:t>
            </a:r>
          </a:p>
        </p:txBody>
      </p:sp>
      <p:sp>
        <p:nvSpPr>
          <p:cNvPr id="7" name="Text Placeholder 6">
            <a:extLst>
              <a:ext uri="{FF2B5EF4-FFF2-40B4-BE49-F238E27FC236}">
                <a16:creationId xmlns:a16="http://schemas.microsoft.com/office/drawing/2014/main" id="{A805EB06-0215-4C46-B62B-9029B3A496A4}"/>
              </a:ext>
            </a:extLst>
          </p:cNvPr>
          <p:cNvSpPr>
            <a:spLocks noGrp="1"/>
          </p:cNvSpPr>
          <p:nvPr>
            <p:ph type="body" idx="1"/>
          </p:nvPr>
        </p:nvSpPr>
        <p:spPr/>
        <p:txBody>
          <a:bodyPr/>
          <a:lstStyle/>
          <a:p>
            <a:endParaRPr lang="en-SG"/>
          </a:p>
        </p:txBody>
      </p:sp>
      <p:pic>
        <p:nvPicPr>
          <p:cNvPr id="19" name="Picture Placeholder 18" descr="Logo, company name&#10;&#10;Description automatically generated">
            <a:extLst>
              <a:ext uri="{FF2B5EF4-FFF2-40B4-BE49-F238E27FC236}">
                <a16:creationId xmlns:a16="http://schemas.microsoft.com/office/drawing/2014/main" id="{DA4DD8F5-969B-4D8C-A5AD-048FA2429B3C}"/>
              </a:ext>
            </a:extLst>
          </p:cNvPr>
          <p:cNvPicPr>
            <a:picLocks noGrp="1" noChangeAspect="1"/>
          </p:cNvPicPr>
          <p:nvPr>
            <p:ph type="pic" sz="quarter" idx="13"/>
          </p:nvPr>
        </p:nvPicPr>
        <p:blipFill>
          <a:blip r:embed="rId8"/>
          <a:srcRect t="872" b="872"/>
          <a:stretch>
            <a:fillRect/>
          </a:stretch>
        </p:blipFill>
        <p:spPr/>
      </p:pic>
      <p:pic>
        <p:nvPicPr>
          <p:cNvPr id="13" name="Picture 15" descr="A picture containing person, indoor, necktie, young&#10;&#10;Description automatically generated">
            <a:extLst>
              <a:ext uri="{FF2B5EF4-FFF2-40B4-BE49-F238E27FC236}">
                <a16:creationId xmlns:a16="http://schemas.microsoft.com/office/drawing/2014/main" id="{6377F72E-AC9E-4065-9E8C-264974666280}"/>
              </a:ext>
            </a:extLst>
          </p:cNvPr>
          <p:cNvPicPr>
            <a:picLocks noGrp="1" noChangeAspect="1"/>
          </p:cNvPicPr>
          <p:nvPr>
            <p:ph type="pic" sz="quarter" idx="42"/>
          </p:nvPr>
        </p:nvPicPr>
        <p:blipFill rotWithShape="1">
          <a:blip r:embed="rId9"/>
          <a:srcRect/>
          <a:stretch/>
        </p:blipFill>
        <p:spPr/>
      </p:pic>
    </p:spTree>
    <p:extLst>
      <p:ext uri="{BB962C8B-B14F-4D97-AF65-F5344CB8AC3E}">
        <p14:creationId xmlns:p14="http://schemas.microsoft.com/office/powerpoint/2010/main" val="3526403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a:xfrm>
            <a:off x="1169960" y="5878720"/>
            <a:ext cx="2915733" cy="298800"/>
          </a:xfrm>
        </p:spPr>
        <p:txBody>
          <a:bodyPr rtlCol="0" anchor="ctr">
            <a:normAutofit/>
          </a:bodyPr>
          <a:lstStyle/>
          <a:p>
            <a:pPr rtl="0">
              <a:spcAft>
                <a:spcPts val="600"/>
              </a:spcAft>
            </a:pPr>
            <a:r>
              <a:rPr lang="en-GB"/>
              <a:t>Team Digist</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a:xfrm>
            <a:off x="778643" y="5879656"/>
            <a:ext cx="354492" cy="297307"/>
          </a:xfrm>
        </p:spPr>
        <p:txBody>
          <a:bodyPr rtlCol="0" anchor="ctr">
            <a:normAutofit/>
          </a:bodyPr>
          <a:lstStyle/>
          <a:p>
            <a:pPr rtl="0">
              <a:spcAft>
                <a:spcPts val="600"/>
              </a:spcAft>
            </a:pPr>
            <a:fld id="{8D581BC7-E183-40DB-AC97-C19EA4EB8894}" type="slidenum">
              <a:rPr lang="en-GB" smtClean="0"/>
              <a:pPr rtl="0">
                <a:spcAft>
                  <a:spcPts val="600"/>
                </a:spcAft>
              </a:pPr>
              <a:t>3</a:t>
            </a:fld>
            <a:endParaRPr lang="en-GB"/>
          </a:p>
        </p:txBody>
      </p:sp>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6894591" y="1090118"/>
            <a:ext cx="4494133" cy="804338"/>
          </a:xfrm>
        </p:spPr>
        <p:txBody>
          <a:bodyPr rtlCol="0" anchor="b">
            <a:normAutofit/>
          </a:bodyPr>
          <a:lstStyle/>
          <a:p>
            <a:pPr rtl="0"/>
            <a:r>
              <a:rPr lang="en-GB"/>
              <a:t>PROBLEM 1</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473108" cy="569085"/>
          </a:xfrm>
        </p:spPr>
        <p:txBody>
          <a:bodyPr rtlCol="0">
            <a:normAutofit/>
          </a:bodyPr>
          <a:lstStyle/>
          <a:p>
            <a:pPr rtl="0"/>
            <a:r>
              <a:rPr lang="en-GB" sz="2800"/>
              <a:t>TOO MANY COMBINATIONS</a:t>
            </a:r>
          </a:p>
        </p:txBody>
      </p:sp>
      <p:sp>
        <p:nvSpPr>
          <p:cNvPr id="23" name="Picture Placeholder 5">
            <a:extLst>
              <a:ext uri="{FF2B5EF4-FFF2-40B4-BE49-F238E27FC236}">
                <a16:creationId xmlns:a16="http://schemas.microsoft.com/office/drawing/2014/main" id="{2E5331EB-9532-420B-BE99-FBC496DB1B24}"/>
              </a:ext>
            </a:extLst>
          </p:cNvPr>
          <p:cNvSpPr>
            <a:spLocks noGrp="1"/>
          </p:cNvSpPr>
          <p:nvPr>
            <p:ph type="pic" sz="quarter" idx="13"/>
          </p:nvPr>
        </p:nvSpPr>
        <p:spPr>
          <a:xfrm>
            <a:off x="831850" y="859665"/>
            <a:ext cx="1078992" cy="548640"/>
          </a:xfrm>
        </p:spPr>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0" y="2868443"/>
            <a:ext cx="5048593" cy="2432603"/>
          </a:xfrm>
        </p:spPr>
        <p:txBody>
          <a:bodyPr rtlCol="0">
            <a:noAutofit/>
          </a:bodyPr>
          <a:lstStyle/>
          <a:p>
            <a:pPr>
              <a:lnSpc>
                <a:spcPct val="220000"/>
              </a:lnSpc>
            </a:pPr>
            <a:r>
              <a:rPr lang="en-SG" sz="2000">
                <a:solidFill>
                  <a:schemeClr val="bg2"/>
                </a:solidFill>
              </a:rPr>
              <a:t>Exponential growth with # of courses</a:t>
            </a:r>
            <a:endParaRPr lang="en-GB" sz="2000">
              <a:solidFill>
                <a:schemeClr val="bg2"/>
              </a:solidFill>
            </a:endParaRPr>
          </a:p>
          <a:p>
            <a:pPr>
              <a:lnSpc>
                <a:spcPct val="220000"/>
              </a:lnSpc>
            </a:pPr>
            <a:r>
              <a:rPr lang="en-GB" sz="2000">
                <a:solidFill>
                  <a:schemeClr val="bg2"/>
                </a:solidFill>
              </a:rPr>
              <a:t>Only a tiny proportion is valid</a:t>
            </a:r>
          </a:p>
          <a:p>
            <a:pPr>
              <a:lnSpc>
                <a:spcPct val="220000"/>
              </a:lnSpc>
            </a:pPr>
            <a:r>
              <a:rPr lang="en-GB" sz="2000">
                <a:solidFill>
                  <a:schemeClr val="bg2"/>
                </a:solidFill>
              </a:rPr>
              <a:t>No option for “free days”</a:t>
            </a:r>
          </a:p>
        </p:txBody>
      </p:sp>
      <p:pic>
        <p:nvPicPr>
          <p:cNvPr id="20" name="Picture Placeholder 19" descr="Toy plastic numbers">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rotWithShape="1">
          <a:blip r:embed="rId3"/>
          <a:srcRect l="26954" r="32815" b="2"/>
          <a:stretch/>
        </p:blipFill>
        <p:spPr>
          <a:xfrm>
            <a:off x="2854411" y="1472184"/>
            <a:ext cx="3246204" cy="5385816"/>
          </a:xfrm>
          <a:noFill/>
          <a:effectLst>
            <a:softEdge rad="127000"/>
          </a:effectLst>
        </p:spPr>
      </p:pic>
    </p:spTree>
    <p:extLst>
      <p:ext uri="{BB962C8B-B14F-4D97-AF65-F5344CB8AC3E}">
        <p14:creationId xmlns:p14="http://schemas.microsoft.com/office/powerpoint/2010/main" val="764296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rtlCol="0"/>
          <a:lstStyle/>
          <a:p>
            <a:pPr rtl="0"/>
            <a:r>
              <a:rPr lang="en-GB"/>
              <a:t>SOLUTION 1</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4294967295"/>
          </p:nvPr>
        </p:nvSpPr>
        <p:spPr>
          <a:xfrm>
            <a:off x="481263" y="3392200"/>
            <a:ext cx="5343953" cy="2210173"/>
          </a:xfrm>
        </p:spPr>
        <p:txBody>
          <a:bodyPr vert="horz" lIns="0" tIns="0" rIns="0" bIns="0" rtlCol="0" anchor="t">
            <a:normAutofit/>
          </a:bodyPr>
          <a:lstStyle/>
          <a:p>
            <a:pPr marL="215900" indent="-215900" rtl="0">
              <a:lnSpc>
                <a:spcPct val="150000"/>
              </a:lnSpc>
            </a:pPr>
            <a:r>
              <a:rPr lang="en-GB" sz="2600">
                <a:cs typeface="Segoe UI Light"/>
              </a:rPr>
              <a:t>Allow specifying of “free days”</a:t>
            </a:r>
            <a:endParaRPr lang="en-US"/>
          </a:p>
          <a:p>
            <a:pPr marL="215900" indent="-215900">
              <a:lnSpc>
                <a:spcPct val="150000"/>
              </a:lnSpc>
            </a:pPr>
            <a:r>
              <a:rPr lang="en-GB" sz="2600">
                <a:ea typeface="+mn-lt"/>
                <a:cs typeface="+mn-lt"/>
              </a:rPr>
              <a:t>Cycle through all valid combinations</a:t>
            </a:r>
            <a:endParaRPr lang="en-GB" sz="2600">
              <a:cs typeface="Segoe UI Light"/>
            </a:endParaRPr>
          </a:p>
          <a:p>
            <a:pPr marL="215900" indent="-215900" rtl="0">
              <a:lnSpc>
                <a:spcPct val="150000"/>
              </a:lnSpc>
            </a:pPr>
            <a:endParaRPr lang="en-GB">
              <a:cs typeface="Segoe UI Light"/>
            </a:endParaRPr>
          </a:p>
          <a:p>
            <a:pPr marL="215900" indent="-215900">
              <a:lnSpc>
                <a:spcPct val="150000"/>
              </a:lnSpc>
            </a:pPr>
            <a:endParaRPr lang="en-GB">
              <a:cs typeface="Segoe UI Light"/>
            </a:endParaRPr>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en-GB" smtClean="0"/>
              <a:pPr rtl="0"/>
              <a:t>4</a:t>
            </a:fld>
            <a:endParaRPr lang="en-GB"/>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en-GB"/>
              <a:t>Team Digist</a:t>
            </a:r>
          </a:p>
        </p:txBody>
      </p:sp>
      <p:pic>
        <p:nvPicPr>
          <p:cNvPr id="8" name="Picture 7" descr="Diagram&#10;&#10;Description automatically generated">
            <a:extLst>
              <a:ext uri="{FF2B5EF4-FFF2-40B4-BE49-F238E27FC236}">
                <a16:creationId xmlns:a16="http://schemas.microsoft.com/office/drawing/2014/main" id="{0CD2E97F-D92C-476E-8169-4E5CDA990B57}"/>
              </a:ext>
            </a:extLst>
          </p:cNvPr>
          <p:cNvPicPr>
            <a:picLocks noChangeAspect="1"/>
          </p:cNvPicPr>
          <p:nvPr/>
        </p:nvPicPr>
        <p:blipFill>
          <a:blip r:embed="rId3"/>
          <a:stretch>
            <a:fillRect/>
          </a:stretch>
        </p:blipFill>
        <p:spPr>
          <a:xfrm>
            <a:off x="5818229" y="946045"/>
            <a:ext cx="6207760" cy="3977132"/>
          </a:xfrm>
          <a:prstGeom prst="rect">
            <a:avLst/>
          </a:prstGeom>
        </p:spPr>
      </p:pic>
    </p:spTree>
    <p:extLst>
      <p:ext uri="{BB962C8B-B14F-4D97-AF65-F5344CB8AC3E}">
        <p14:creationId xmlns:p14="http://schemas.microsoft.com/office/powerpoint/2010/main" val="830191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pPr rtl="0"/>
            <a:r>
              <a:rPr lang="en-GB"/>
              <a:t>PROBLEM 2</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sz="3000"/>
              <a:t>CHANGING INDEXES</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0" y="3181265"/>
            <a:ext cx="5297409" cy="2432603"/>
          </a:xfrm>
        </p:spPr>
        <p:txBody>
          <a:bodyPr rtlCol="0">
            <a:normAutofit/>
          </a:bodyPr>
          <a:lstStyle/>
          <a:p>
            <a:pPr>
              <a:lnSpc>
                <a:spcPct val="220000"/>
              </a:lnSpc>
            </a:pPr>
            <a:r>
              <a:rPr lang="en-GB" sz="2000">
                <a:solidFill>
                  <a:schemeClr val="bg2"/>
                </a:solidFill>
              </a:rPr>
              <a:t>Alternatives are explored one by one</a:t>
            </a:r>
            <a:endParaRPr lang="en-GB" sz="2000" b="1">
              <a:solidFill>
                <a:schemeClr val="bg2"/>
              </a:solidFill>
              <a:latin typeface="Segoe UI" panose="020B0502040204020203" pitchFamily="34" charset="0"/>
              <a:cs typeface="Segoe UI" panose="020B0502040204020203" pitchFamily="34" charset="0"/>
            </a:endParaRPr>
          </a:p>
          <a:p>
            <a:pPr rtl="0">
              <a:lnSpc>
                <a:spcPct val="220000"/>
              </a:lnSpc>
            </a:pPr>
            <a:r>
              <a:rPr lang="en-GB" sz="2000" b="1">
                <a:solidFill>
                  <a:schemeClr val="bg2"/>
                </a:solidFill>
                <a:latin typeface="Segoe UI" panose="020B0502040204020203" pitchFamily="34" charset="0"/>
                <a:cs typeface="Segoe UI" panose="020B0502040204020203" pitchFamily="34" charset="0"/>
              </a:rPr>
              <a:t>No elimination of clashing indexes</a:t>
            </a:r>
          </a:p>
          <a:p>
            <a:pPr rtl="0">
              <a:lnSpc>
                <a:spcPct val="220000"/>
              </a:lnSpc>
            </a:pPr>
            <a:r>
              <a:rPr lang="en-GB" sz="2000" b="1">
                <a:solidFill>
                  <a:schemeClr val="bg2"/>
                </a:solidFill>
                <a:latin typeface="Segoe UI" panose="020B0502040204020203" pitchFamily="34" charset="0"/>
                <a:cs typeface="Segoe UI" panose="020B0502040204020203" pitchFamily="34" charset="0"/>
              </a:rPr>
              <a:t>Index swapping is slow and unintuitive</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5</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pic>
        <p:nvPicPr>
          <p:cNvPr id="7" name="Picture 6" descr="A close up of a sign&#10;&#10;Description automatically generated">
            <a:extLst>
              <a:ext uri="{FF2B5EF4-FFF2-40B4-BE49-F238E27FC236}">
                <a16:creationId xmlns:a16="http://schemas.microsoft.com/office/drawing/2014/main" id="{F67B033B-BD0E-420A-8F86-F0E0CDFD0860}"/>
              </a:ext>
            </a:extLst>
          </p:cNvPr>
          <p:cNvPicPr>
            <a:picLocks noChangeAspect="1"/>
          </p:cNvPicPr>
          <p:nvPr/>
        </p:nvPicPr>
        <p:blipFill>
          <a:blip r:embed="rId3"/>
          <a:stretch>
            <a:fillRect/>
          </a:stretch>
        </p:blipFill>
        <p:spPr>
          <a:xfrm rot="16200000">
            <a:off x="1827443" y="1688607"/>
            <a:ext cx="4516500" cy="3863725"/>
          </a:xfrm>
          <a:prstGeom prst="rect">
            <a:avLst/>
          </a:prstGeom>
        </p:spPr>
      </p:pic>
    </p:spTree>
    <p:extLst>
      <p:ext uri="{BB962C8B-B14F-4D97-AF65-F5344CB8AC3E}">
        <p14:creationId xmlns:p14="http://schemas.microsoft.com/office/powerpoint/2010/main" val="2374498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rtlCol="0"/>
          <a:lstStyle/>
          <a:p>
            <a:pPr rtl="0"/>
            <a:r>
              <a:rPr lang="en-GB"/>
              <a:t>SOLUTION 2</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4294967295"/>
          </p:nvPr>
        </p:nvSpPr>
        <p:spPr>
          <a:xfrm>
            <a:off x="815720" y="3392200"/>
            <a:ext cx="5009495" cy="2210173"/>
          </a:xfrm>
        </p:spPr>
        <p:txBody>
          <a:bodyPr vert="horz" lIns="0" tIns="0" rIns="0" bIns="0" rtlCol="0" anchor="t">
            <a:normAutofit/>
          </a:bodyPr>
          <a:lstStyle/>
          <a:p>
            <a:pPr marL="215900" indent="-215900" rtl="0">
              <a:lnSpc>
                <a:spcPct val="150000"/>
              </a:lnSpc>
            </a:pPr>
            <a:r>
              <a:rPr lang="en-US">
                <a:cs typeface="Segoe UI Light"/>
              </a:rPr>
              <a:t>View all alternatives on click</a:t>
            </a:r>
          </a:p>
          <a:p>
            <a:pPr marL="215900" indent="-215900" rtl="0">
              <a:lnSpc>
                <a:spcPct val="150000"/>
              </a:lnSpc>
            </a:pPr>
            <a:r>
              <a:rPr lang="en-US">
                <a:cs typeface="Segoe UI Light"/>
              </a:rPr>
              <a:t>Swap indexes with one click</a:t>
            </a:r>
          </a:p>
          <a:p>
            <a:pPr marL="215900" indent="-215900" rtl="0">
              <a:lnSpc>
                <a:spcPct val="150000"/>
              </a:lnSpc>
            </a:pPr>
            <a:r>
              <a:rPr lang="en-US">
                <a:cs typeface="Segoe UI Light"/>
              </a:rPr>
              <a:t>Facilitates timetable fine-tuning</a:t>
            </a:r>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en-GB" smtClean="0"/>
              <a:pPr rtl="0"/>
              <a:t>6</a:t>
            </a:fld>
            <a:endParaRPr lang="en-GB"/>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en-GB"/>
              <a:t>Team Digist</a:t>
            </a:r>
          </a:p>
        </p:txBody>
      </p:sp>
      <p:pic>
        <p:nvPicPr>
          <p:cNvPr id="22" name="Graphic 21" descr="Cursor">
            <a:extLst>
              <a:ext uri="{FF2B5EF4-FFF2-40B4-BE49-F238E27FC236}">
                <a16:creationId xmlns:a16="http://schemas.microsoft.com/office/drawing/2014/main" id="{CBCCAD8B-3125-4ABB-8BCD-025FC42E34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6520" y="1320199"/>
            <a:ext cx="914400" cy="914400"/>
          </a:xfrm>
          <a:prstGeom prst="rect">
            <a:avLst/>
          </a:prstGeom>
        </p:spPr>
      </p:pic>
      <p:pic>
        <p:nvPicPr>
          <p:cNvPr id="25" name="Picture 24" descr="A picture containing graphical user interface&#10;&#10;Description automatically generated">
            <a:extLst>
              <a:ext uri="{FF2B5EF4-FFF2-40B4-BE49-F238E27FC236}">
                <a16:creationId xmlns:a16="http://schemas.microsoft.com/office/drawing/2014/main" id="{C9FDD2A9-A1A5-4DD3-9CA4-120A937D37F6}"/>
              </a:ext>
            </a:extLst>
          </p:cNvPr>
          <p:cNvPicPr>
            <a:picLocks noChangeAspect="1"/>
          </p:cNvPicPr>
          <p:nvPr/>
        </p:nvPicPr>
        <p:blipFill>
          <a:blip r:embed="rId5"/>
          <a:stretch>
            <a:fillRect/>
          </a:stretch>
        </p:blipFill>
        <p:spPr>
          <a:xfrm>
            <a:off x="5716358" y="522515"/>
            <a:ext cx="6214385" cy="4402858"/>
          </a:xfrm>
          <a:prstGeom prst="rect">
            <a:avLst/>
          </a:prstGeom>
        </p:spPr>
      </p:pic>
    </p:spTree>
    <p:extLst>
      <p:ext uri="{BB962C8B-B14F-4D97-AF65-F5344CB8AC3E}">
        <p14:creationId xmlns:p14="http://schemas.microsoft.com/office/powerpoint/2010/main" val="2180946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pPr rtl="0"/>
            <a:r>
              <a:rPr lang="en-GB"/>
              <a:t>PROBLEM 3</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sz="3000"/>
              <a:t>UNKNOWN WAITLIST</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7</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11" name="Text Placeholder 7">
            <a:extLst>
              <a:ext uri="{FF2B5EF4-FFF2-40B4-BE49-F238E27FC236}">
                <a16:creationId xmlns:a16="http://schemas.microsoft.com/office/drawing/2014/main" id="{966077CE-FE01-4B68-90C5-5363081BCFA4}"/>
              </a:ext>
            </a:extLst>
          </p:cNvPr>
          <p:cNvSpPr>
            <a:spLocks noGrp="1"/>
          </p:cNvSpPr>
          <p:nvPr>
            <p:ph type="body" idx="14"/>
          </p:nvPr>
        </p:nvSpPr>
        <p:spPr>
          <a:xfrm>
            <a:off x="6894590" y="3181265"/>
            <a:ext cx="5297409" cy="2432603"/>
          </a:xfrm>
        </p:spPr>
        <p:txBody>
          <a:bodyPr rtlCol="0">
            <a:normAutofit/>
          </a:bodyPr>
          <a:lstStyle/>
          <a:p>
            <a:pPr rtl="0">
              <a:lnSpc>
                <a:spcPct val="220000"/>
              </a:lnSpc>
            </a:pPr>
            <a:r>
              <a:rPr lang="en-GB" sz="2000">
                <a:solidFill>
                  <a:schemeClr val="bg2"/>
                </a:solidFill>
              </a:rPr>
              <a:t>Highly-competitive and popular indexes</a:t>
            </a:r>
          </a:p>
          <a:p>
            <a:pPr rtl="0">
              <a:lnSpc>
                <a:spcPct val="220000"/>
              </a:lnSpc>
            </a:pPr>
            <a:r>
              <a:rPr lang="en-GB" sz="2000" b="1">
                <a:solidFill>
                  <a:schemeClr val="bg2"/>
                </a:solidFill>
                <a:latin typeface="Segoe UI" panose="020B0502040204020203" pitchFamily="34" charset="0"/>
                <a:cs typeface="Segoe UI" panose="020B0502040204020203" pitchFamily="34" charset="0"/>
              </a:rPr>
              <a:t>No knowledge on demand vs vacancies</a:t>
            </a:r>
          </a:p>
          <a:p>
            <a:pPr rtl="0">
              <a:lnSpc>
                <a:spcPct val="220000"/>
              </a:lnSpc>
            </a:pPr>
            <a:r>
              <a:rPr lang="en-GB" sz="2000">
                <a:solidFill>
                  <a:schemeClr val="bg2"/>
                </a:solidFill>
              </a:rPr>
              <a:t>Unable to strategize based on demand</a:t>
            </a:r>
            <a:endParaRPr lang="en-GB" sz="2000" b="1">
              <a:solidFill>
                <a:schemeClr val="bg2"/>
              </a:solidFill>
              <a:latin typeface="Segoe UI" panose="020B0502040204020203" pitchFamily="34" charset="0"/>
              <a:cs typeface="Segoe UI" panose="020B0502040204020203" pitchFamily="34" charset="0"/>
            </a:endParaRPr>
          </a:p>
        </p:txBody>
      </p:sp>
      <p:pic>
        <p:nvPicPr>
          <p:cNvPr id="9" name="Picture Placeholder 8" descr="A picture containing graffiti&#10;&#10;Description automatically generated">
            <a:extLst>
              <a:ext uri="{FF2B5EF4-FFF2-40B4-BE49-F238E27FC236}">
                <a16:creationId xmlns:a16="http://schemas.microsoft.com/office/drawing/2014/main" id="{758D4F92-D8E8-4AA1-9285-2976FCF33B6F}"/>
              </a:ext>
            </a:extLst>
          </p:cNvPr>
          <p:cNvPicPr>
            <a:picLocks noGrp="1" noChangeAspect="1"/>
          </p:cNvPicPr>
          <p:nvPr>
            <p:ph type="pic" sz="quarter" idx="15"/>
          </p:nvPr>
        </p:nvPicPr>
        <p:blipFill>
          <a:blip r:embed="rId3"/>
          <a:srcRect l="32751" r="32751"/>
          <a:stretch>
            <a:fillRect/>
          </a:stretch>
        </p:blipFill>
        <p:spPr>
          <a:effectLst>
            <a:softEdge rad="127000"/>
          </a:effectLst>
        </p:spPr>
      </p:pic>
    </p:spTree>
    <p:extLst>
      <p:ext uri="{BB962C8B-B14F-4D97-AF65-F5344CB8AC3E}">
        <p14:creationId xmlns:p14="http://schemas.microsoft.com/office/powerpoint/2010/main" val="2771659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rtlCol="0"/>
          <a:lstStyle/>
          <a:p>
            <a:pPr rtl="0"/>
            <a:r>
              <a:rPr lang="en-GB"/>
              <a:t>SOLUTION 3</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4294967295"/>
          </p:nvPr>
        </p:nvSpPr>
        <p:spPr>
          <a:xfrm>
            <a:off x="599149" y="3392200"/>
            <a:ext cx="5357897" cy="2210173"/>
          </a:xfrm>
        </p:spPr>
        <p:txBody>
          <a:bodyPr vert="horz" lIns="0" tIns="0" rIns="0" bIns="0" rtlCol="0" anchor="t">
            <a:normAutofit/>
          </a:bodyPr>
          <a:lstStyle/>
          <a:p>
            <a:pPr marL="215900" indent="-215900" rtl="0">
              <a:lnSpc>
                <a:spcPct val="150000"/>
              </a:lnSpc>
            </a:pPr>
            <a:r>
              <a:rPr lang="en-US">
                <a:cs typeface="Segoe UI Light"/>
              </a:rPr>
              <a:t>Express/view interest for any index</a:t>
            </a:r>
          </a:p>
          <a:p>
            <a:pPr marL="215900" indent="-215900" rtl="0">
              <a:lnSpc>
                <a:spcPct val="150000"/>
              </a:lnSpc>
            </a:pPr>
            <a:r>
              <a:rPr lang="en-US">
                <a:cs typeface="Segoe UI Light"/>
              </a:rPr>
              <a:t>Higher chance of a successful bid</a:t>
            </a:r>
          </a:p>
          <a:p>
            <a:pPr marL="215900" indent="-215900" rtl="0">
              <a:lnSpc>
                <a:spcPct val="150000"/>
              </a:lnSpc>
            </a:pPr>
            <a:r>
              <a:rPr lang="en-US">
                <a:cs typeface="Segoe UI Light"/>
              </a:rPr>
              <a:t>Reduce over-subscription chance</a:t>
            </a:r>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en-GB" smtClean="0"/>
              <a:pPr rtl="0"/>
              <a:t>8</a:t>
            </a:fld>
            <a:endParaRPr lang="en-GB"/>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en-GB"/>
              <a:t>Team Digist</a:t>
            </a:r>
          </a:p>
        </p:txBody>
      </p:sp>
      <p:pic>
        <p:nvPicPr>
          <p:cNvPr id="3" name="Picture 5" descr="A picture containing table&#10;&#10;Description automatically generated">
            <a:extLst>
              <a:ext uri="{FF2B5EF4-FFF2-40B4-BE49-F238E27FC236}">
                <a16:creationId xmlns:a16="http://schemas.microsoft.com/office/drawing/2014/main" id="{C9EA9215-3D0C-48DC-87A3-E00394E9BA73}"/>
              </a:ext>
            </a:extLst>
          </p:cNvPr>
          <p:cNvPicPr>
            <a:picLocks noChangeAspect="1"/>
          </p:cNvPicPr>
          <p:nvPr/>
        </p:nvPicPr>
        <p:blipFill>
          <a:blip r:embed="rId3"/>
          <a:stretch>
            <a:fillRect/>
          </a:stretch>
        </p:blipFill>
        <p:spPr>
          <a:xfrm>
            <a:off x="3276601" y="374810"/>
            <a:ext cx="8360226" cy="1895605"/>
          </a:xfrm>
          <a:prstGeom prst="rect">
            <a:avLst/>
          </a:prstGeom>
        </p:spPr>
      </p:pic>
      <p:sp>
        <p:nvSpPr>
          <p:cNvPr id="6" name="Oval 5">
            <a:extLst>
              <a:ext uri="{FF2B5EF4-FFF2-40B4-BE49-F238E27FC236}">
                <a16:creationId xmlns:a16="http://schemas.microsoft.com/office/drawing/2014/main" id="{89D8DF48-1A31-4319-A2A5-E035A986C8D1}"/>
              </a:ext>
            </a:extLst>
          </p:cNvPr>
          <p:cNvSpPr/>
          <p:nvPr/>
        </p:nvSpPr>
        <p:spPr>
          <a:xfrm>
            <a:off x="9276272" y="1174629"/>
            <a:ext cx="713118" cy="3105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0000"/>
              </a:solidFill>
            </a:endParaRPr>
          </a:p>
        </p:txBody>
      </p:sp>
    </p:spTree>
    <p:extLst>
      <p:ext uri="{BB962C8B-B14F-4D97-AF65-F5344CB8AC3E}">
        <p14:creationId xmlns:p14="http://schemas.microsoft.com/office/powerpoint/2010/main" val="776532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pPr rtl="0"/>
            <a:r>
              <a:rPr lang="en-GB"/>
              <a:t>PROBLEM 4</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0" y="2243662"/>
            <a:ext cx="4992609" cy="569085"/>
          </a:xfrm>
        </p:spPr>
        <p:txBody>
          <a:bodyPr rtlCol="0">
            <a:noAutofit/>
          </a:bodyPr>
          <a:lstStyle/>
          <a:p>
            <a:pPr rtl="0"/>
            <a:r>
              <a:rPr lang="en-GB" sz="3000"/>
              <a:t>POOR VISIBILITY INTO STUDY PROGRESSION</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en-GB" smtClean="0"/>
              <a:pPr rtl="0"/>
              <a:t>9</a:t>
            </a:fld>
            <a:endParaRPr lang="en-GB"/>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n-GB"/>
              <a:t>Team Digist</a:t>
            </a:r>
          </a:p>
        </p:txBody>
      </p:sp>
      <p:sp>
        <p:nvSpPr>
          <p:cNvPr id="11" name="Text Placeholder 7">
            <a:extLst>
              <a:ext uri="{FF2B5EF4-FFF2-40B4-BE49-F238E27FC236}">
                <a16:creationId xmlns:a16="http://schemas.microsoft.com/office/drawing/2014/main" id="{33BC6929-DFBF-4134-A71C-C7AF2EC1F31B}"/>
              </a:ext>
            </a:extLst>
          </p:cNvPr>
          <p:cNvSpPr>
            <a:spLocks noGrp="1"/>
          </p:cNvSpPr>
          <p:nvPr>
            <p:ph type="body" idx="14"/>
          </p:nvPr>
        </p:nvSpPr>
        <p:spPr>
          <a:xfrm>
            <a:off x="6894590" y="3181265"/>
            <a:ext cx="5297409" cy="2432603"/>
          </a:xfrm>
        </p:spPr>
        <p:txBody>
          <a:bodyPr rtlCol="0">
            <a:normAutofit/>
          </a:bodyPr>
          <a:lstStyle/>
          <a:p>
            <a:pPr rtl="0">
              <a:lnSpc>
                <a:spcPct val="220000"/>
              </a:lnSpc>
            </a:pPr>
            <a:r>
              <a:rPr lang="en-GB" sz="2000">
                <a:solidFill>
                  <a:schemeClr val="bg2"/>
                </a:solidFill>
              </a:rPr>
              <a:t>Must refer to curriculum when planning</a:t>
            </a:r>
          </a:p>
          <a:p>
            <a:pPr rtl="0">
              <a:lnSpc>
                <a:spcPct val="220000"/>
              </a:lnSpc>
            </a:pPr>
            <a:r>
              <a:rPr lang="en-GB" sz="2000" b="1">
                <a:solidFill>
                  <a:schemeClr val="bg2"/>
                </a:solidFill>
                <a:latin typeface="Segoe UI" panose="020B0502040204020203" pitchFamily="34" charset="0"/>
                <a:cs typeface="Segoe UI" panose="020B0502040204020203" pitchFamily="34" charset="0"/>
              </a:rPr>
              <a:t>Lack of personalized recommendations</a:t>
            </a:r>
          </a:p>
        </p:txBody>
      </p:sp>
      <p:pic>
        <p:nvPicPr>
          <p:cNvPr id="9" name="Picture Placeholder 8" descr="A close up of a sign&#10;&#10;Description automatically generated">
            <a:extLst>
              <a:ext uri="{FF2B5EF4-FFF2-40B4-BE49-F238E27FC236}">
                <a16:creationId xmlns:a16="http://schemas.microsoft.com/office/drawing/2014/main" id="{6BD139BC-23A5-45F6-98E6-417D85AB930D}"/>
              </a:ext>
            </a:extLst>
          </p:cNvPr>
          <p:cNvPicPr>
            <a:picLocks noGrp="1" noChangeAspect="1"/>
          </p:cNvPicPr>
          <p:nvPr>
            <p:ph type="pic" sz="quarter" idx="15"/>
          </p:nvPr>
        </p:nvPicPr>
        <p:blipFill>
          <a:blip r:embed="rId3"/>
          <a:srcRect l="29317" r="29317"/>
          <a:stretch>
            <a:fillRect/>
          </a:stretch>
        </p:blipFill>
        <p:spPr>
          <a:effectLst>
            <a:softEdge rad="127000"/>
          </a:effectLst>
        </p:spPr>
      </p:pic>
    </p:spTree>
    <p:extLst>
      <p:ext uri="{BB962C8B-B14F-4D97-AF65-F5344CB8AC3E}">
        <p14:creationId xmlns:p14="http://schemas.microsoft.com/office/powerpoint/2010/main" val="1306758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45468-C027-49FF-A590-A9B91A643A9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E5D4C7-1729-492F-AAFB-3920AA1F42DC}">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6F9C5E6-4E49-4D37-A97C-D10AFC636B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CZ2006 SWE NTU TIMETABLE PLANNER</vt:lpstr>
      <vt:lpstr>TABLE OF CONTENTS</vt:lpstr>
      <vt:lpstr>PROBLEM 1</vt:lpstr>
      <vt:lpstr>SOLUTION 1</vt:lpstr>
      <vt:lpstr>PROBLEM 2</vt:lpstr>
      <vt:lpstr>SOLUTION 2</vt:lpstr>
      <vt:lpstr>PROBLEM 3</vt:lpstr>
      <vt:lpstr>SOLUTION 3</vt:lpstr>
      <vt:lpstr>PROBLEM 4</vt:lpstr>
      <vt:lpstr>SOLUTION 4</vt:lpstr>
      <vt:lpstr>FEATURE RECAP</vt:lpstr>
      <vt:lpstr>TABLE OF CONTENTS</vt:lpstr>
      <vt:lpstr>DESIGN – MTV</vt:lpstr>
      <vt:lpstr>Control Flow</vt:lpstr>
      <vt:lpstr>D3</vt:lpstr>
      <vt:lpstr>FullCalendar</vt:lpstr>
      <vt:lpstr>Databases</vt:lpstr>
      <vt:lpstr>Further Improvements</vt:lpstr>
      <vt:lpstr>TABLE OF CONTENTS</vt:lpstr>
      <vt:lpstr>Class Diagram</vt:lpstr>
      <vt:lpstr>TABLE OF CONTENTS</vt:lpstr>
      <vt:lpstr>DESIGN – PUB / SUB</vt:lpstr>
      <vt:lpstr>PowerPoint Presentation</vt:lpstr>
      <vt:lpstr>TABLE OF CONTENTS</vt:lpstr>
      <vt:lpstr>DESIGN - FACADE</vt:lpstr>
      <vt:lpstr>TABLE OF CONTENTS</vt:lpstr>
      <vt:lpstr>DESIGN - FACADE</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CZ2006 SWE NTU TIMETABLE PLANNER</dc:title>
  <dc:creator>Tan Wei Lun</dc:creator>
  <cp:revision>4</cp:revision>
  <dcterms:created xsi:type="dcterms:W3CDTF">2020-11-08T05:56:58Z</dcterms:created>
  <dcterms:modified xsi:type="dcterms:W3CDTF">2020-11-13T12:29:41Z</dcterms:modified>
</cp:coreProperties>
</file>